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1" r:id="rId5"/>
    <p:sldMasterId id="2147483653" r:id="rId6"/>
  </p:sldMasterIdLst>
  <p:notesMasterIdLst>
    <p:notesMasterId r:id="rId68"/>
  </p:notesMasterIdLst>
  <p:handoutMasterIdLst>
    <p:handoutMasterId r:id="rId69"/>
  </p:handoutMasterIdLst>
  <p:sldIdLst>
    <p:sldId id="301" r:id="rId7"/>
    <p:sldId id="299" r:id="rId8"/>
    <p:sldId id="303" r:id="rId9"/>
    <p:sldId id="346" r:id="rId10"/>
    <p:sldId id="347" r:id="rId11"/>
    <p:sldId id="348" r:id="rId12"/>
    <p:sldId id="261" r:id="rId13"/>
    <p:sldId id="318" r:id="rId14"/>
    <p:sldId id="264" r:id="rId15"/>
    <p:sldId id="325" r:id="rId16"/>
    <p:sldId id="350" r:id="rId17"/>
    <p:sldId id="351" r:id="rId18"/>
    <p:sldId id="352" r:id="rId19"/>
    <p:sldId id="353" r:id="rId20"/>
    <p:sldId id="354" r:id="rId21"/>
    <p:sldId id="355" r:id="rId22"/>
    <p:sldId id="357" r:id="rId23"/>
    <p:sldId id="358" r:id="rId24"/>
    <p:sldId id="361" r:id="rId25"/>
    <p:sldId id="359" r:id="rId26"/>
    <p:sldId id="360" r:id="rId27"/>
    <p:sldId id="362" r:id="rId28"/>
    <p:sldId id="363" r:id="rId29"/>
    <p:sldId id="364" r:id="rId30"/>
    <p:sldId id="365" r:id="rId31"/>
    <p:sldId id="366" r:id="rId32"/>
    <p:sldId id="367" r:id="rId33"/>
    <p:sldId id="349" r:id="rId34"/>
    <p:sldId id="324" r:id="rId35"/>
    <p:sldId id="368" r:id="rId36"/>
    <p:sldId id="369" r:id="rId37"/>
    <p:sldId id="395" r:id="rId38"/>
    <p:sldId id="370" r:id="rId39"/>
    <p:sldId id="371" r:id="rId40"/>
    <p:sldId id="372" r:id="rId41"/>
    <p:sldId id="373" r:id="rId42"/>
    <p:sldId id="374" r:id="rId43"/>
    <p:sldId id="375" r:id="rId44"/>
    <p:sldId id="376" r:id="rId45"/>
    <p:sldId id="377" r:id="rId46"/>
    <p:sldId id="382" r:id="rId47"/>
    <p:sldId id="383" r:id="rId48"/>
    <p:sldId id="378" r:id="rId49"/>
    <p:sldId id="379" r:id="rId50"/>
    <p:sldId id="380" r:id="rId51"/>
    <p:sldId id="384" r:id="rId52"/>
    <p:sldId id="381" r:id="rId53"/>
    <p:sldId id="385" r:id="rId54"/>
    <p:sldId id="321" r:id="rId55"/>
    <p:sldId id="386" r:id="rId56"/>
    <p:sldId id="323" r:id="rId57"/>
    <p:sldId id="394" r:id="rId58"/>
    <p:sldId id="396" r:id="rId59"/>
    <p:sldId id="326" r:id="rId60"/>
    <p:sldId id="387" r:id="rId61"/>
    <p:sldId id="388" r:id="rId62"/>
    <p:sldId id="389" r:id="rId63"/>
    <p:sldId id="390" r:id="rId64"/>
    <p:sldId id="391" r:id="rId65"/>
    <p:sldId id="392" r:id="rId66"/>
    <p:sldId id="393" r:id="rId6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3" orient="horz" pos="1983">
          <p15:clr>
            <a:srgbClr val="A4A3A4"/>
          </p15:clr>
        </p15:guide>
        <p15:guide id="4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67DE"/>
    <a:srgbClr val="2B8FED"/>
    <a:srgbClr val="26A1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39" autoAdjust="0"/>
    <p:restoredTop sz="93807" autoAdjust="0"/>
  </p:normalViewPr>
  <p:slideViewPr>
    <p:cSldViewPr>
      <p:cViewPr varScale="1">
        <p:scale>
          <a:sx n="91" d="100"/>
          <a:sy n="91" d="100"/>
        </p:scale>
        <p:origin x="852" y="78"/>
      </p:cViewPr>
      <p:guideLst>
        <p:guide orient="horz" pos="1620"/>
        <p:guide orient="horz" pos="198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576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63" Type="http://schemas.openxmlformats.org/officeDocument/2006/relationships/slide" Target="slides/slide57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71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66" Type="http://schemas.openxmlformats.org/officeDocument/2006/relationships/slide" Target="slides/slide60.xml"/><Relationship Id="rId7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61" Type="http://schemas.openxmlformats.org/officeDocument/2006/relationships/slide" Target="slides/slide55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slide" Target="slides/slide58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. Virágh Árpád" userId="a2150120-1865-42c0-ab3a-bf5e430f3226" providerId="ADAL" clId="{67F01858-A488-441F-99AE-4ACC2FAE6AF6}"/>
    <pc:docChg chg="undo custSel delSld modSld addSection delSection">
      <pc:chgData name="Dr. Virágh Árpád" userId="a2150120-1865-42c0-ab3a-bf5e430f3226" providerId="ADAL" clId="{67F01858-A488-441F-99AE-4ACC2FAE6AF6}" dt="2020-07-27T10:47:40.136" v="40" actId="207"/>
      <pc:docMkLst>
        <pc:docMk/>
      </pc:docMkLst>
      <pc:sldChg chg="delSp mod">
        <pc:chgData name="Dr. Virágh Árpád" userId="a2150120-1865-42c0-ab3a-bf5e430f3226" providerId="ADAL" clId="{67F01858-A488-441F-99AE-4ACC2FAE6AF6}" dt="2020-07-27T10:40:46.701" v="8" actId="21"/>
        <pc:sldMkLst>
          <pc:docMk/>
          <pc:sldMk cId="1754268233" sldId="323"/>
        </pc:sldMkLst>
        <pc:spChg chg="del">
          <ac:chgData name="Dr. Virágh Árpád" userId="a2150120-1865-42c0-ab3a-bf5e430f3226" providerId="ADAL" clId="{67F01858-A488-441F-99AE-4ACC2FAE6AF6}" dt="2020-07-27T10:40:46.701" v="8" actId="21"/>
          <ac:spMkLst>
            <pc:docMk/>
            <pc:sldMk cId="1754268233" sldId="323"/>
            <ac:spMk id="4" creationId="{F9FAEEAB-534D-4419-89BA-535DE53A7BB6}"/>
          </ac:spMkLst>
        </pc:spChg>
        <pc:spChg chg="del">
          <ac:chgData name="Dr. Virágh Árpád" userId="a2150120-1865-42c0-ab3a-bf5e430f3226" providerId="ADAL" clId="{67F01858-A488-441F-99AE-4ACC2FAE6AF6}" dt="2020-07-27T10:40:40.263" v="7" actId="21"/>
          <ac:spMkLst>
            <pc:docMk/>
            <pc:sldMk cId="1754268233" sldId="323"/>
            <ac:spMk id="5" creationId="{5A237EB2-6F12-4DBD-9E6A-48CAF97E9636}"/>
          </ac:spMkLst>
        </pc:spChg>
      </pc:sldChg>
      <pc:sldChg chg="modSp mod">
        <pc:chgData name="Dr. Virágh Árpád" userId="a2150120-1865-42c0-ab3a-bf5e430f3226" providerId="ADAL" clId="{67F01858-A488-441F-99AE-4ACC2FAE6AF6}" dt="2020-07-27T10:47:40.136" v="40" actId="207"/>
        <pc:sldMkLst>
          <pc:docMk/>
          <pc:sldMk cId="4069430781" sldId="346"/>
        </pc:sldMkLst>
        <pc:spChg chg="mod">
          <ac:chgData name="Dr. Virágh Árpád" userId="a2150120-1865-42c0-ab3a-bf5e430f3226" providerId="ADAL" clId="{67F01858-A488-441F-99AE-4ACC2FAE6AF6}" dt="2020-07-27T10:47:40.136" v="40" actId="207"/>
          <ac:spMkLst>
            <pc:docMk/>
            <pc:sldMk cId="4069430781" sldId="346"/>
            <ac:spMk id="7" creationId="{AFAC5E7B-9312-4FF7-8EE9-469F33A5CBBC}"/>
          </ac:spMkLst>
        </pc:spChg>
      </pc:sldChg>
      <pc:sldChg chg="modSp mod">
        <pc:chgData name="Dr. Virágh Árpád" userId="a2150120-1865-42c0-ab3a-bf5e430f3226" providerId="ADAL" clId="{67F01858-A488-441F-99AE-4ACC2FAE6AF6}" dt="2020-07-27T10:22:52.241" v="1" actId="20577"/>
        <pc:sldMkLst>
          <pc:docMk/>
          <pc:sldMk cId="642946753" sldId="350"/>
        </pc:sldMkLst>
        <pc:spChg chg="mod">
          <ac:chgData name="Dr. Virágh Árpád" userId="a2150120-1865-42c0-ab3a-bf5e430f3226" providerId="ADAL" clId="{67F01858-A488-441F-99AE-4ACC2FAE6AF6}" dt="2020-07-27T10:22:52.241" v="1" actId="20577"/>
          <ac:spMkLst>
            <pc:docMk/>
            <pc:sldMk cId="642946753" sldId="350"/>
            <ac:spMk id="3" creationId="{8281441D-41EF-429C-A5B4-4713131B62F6}"/>
          </ac:spMkLst>
        </pc:spChg>
      </pc:sldChg>
      <pc:sldChg chg="del">
        <pc:chgData name="Dr. Virágh Árpád" userId="a2150120-1865-42c0-ab3a-bf5e430f3226" providerId="ADAL" clId="{67F01858-A488-441F-99AE-4ACC2FAE6AF6}" dt="2020-07-27T10:23:39.148" v="2" actId="47"/>
        <pc:sldMkLst>
          <pc:docMk/>
          <pc:sldMk cId="1406833995" sldId="356"/>
        </pc:sldMkLst>
      </pc:sldChg>
      <pc:sldChg chg="modSp">
        <pc:chgData name="Dr. Virágh Árpád" userId="a2150120-1865-42c0-ab3a-bf5e430f3226" providerId="ADAL" clId="{67F01858-A488-441F-99AE-4ACC2FAE6AF6}" dt="2020-07-27T10:46:41.362" v="37" actId="207"/>
        <pc:sldMkLst>
          <pc:docMk/>
          <pc:sldMk cId="998197312" sldId="357"/>
        </pc:sldMkLst>
        <pc:spChg chg="mod">
          <ac:chgData name="Dr. Virágh Árpád" userId="a2150120-1865-42c0-ab3a-bf5e430f3226" providerId="ADAL" clId="{67F01858-A488-441F-99AE-4ACC2FAE6AF6}" dt="2020-07-27T10:46:41.362" v="37" actId="207"/>
          <ac:spMkLst>
            <pc:docMk/>
            <pc:sldMk cId="998197312" sldId="357"/>
            <ac:spMk id="3" creationId="{8281441D-41EF-429C-A5B4-4713131B62F6}"/>
          </ac:spMkLst>
        </pc:spChg>
      </pc:sldChg>
      <pc:sldChg chg="modSp mod">
        <pc:chgData name="Dr. Virágh Árpád" userId="a2150120-1865-42c0-ab3a-bf5e430f3226" providerId="ADAL" clId="{67F01858-A488-441F-99AE-4ACC2FAE6AF6}" dt="2020-07-27T10:46:59.969" v="38" actId="1076"/>
        <pc:sldMkLst>
          <pc:docMk/>
          <pc:sldMk cId="2109696168" sldId="358"/>
        </pc:sldMkLst>
        <pc:spChg chg="mod">
          <ac:chgData name="Dr. Virágh Árpád" userId="a2150120-1865-42c0-ab3a-bf5e430f3226" providerId="ADAL" clId="{67F01858-A488-441F-99AE-4ACC2FAE6AF6}" dt="2020-07-27T10:46:59.969" v="38" actId="1076"/>
          <ac:spMkLst>
            <pc:docMk/>
            <pc:sldMk cId="2109696168" sldId="358"/>
            <ac:spMk id="3" creationId="{8281441D-41EF-429C-A5B4-4713131B62F6}"/>
          </ac:spMkLst>
        </pc:spChg>
      </pc:sldChg>
      <pc:sldChg chg="modSp mod">
        <pc:chgData name="Dr. Virágh Árpád" userId="a2150120-1865-42c0-ab3a-bf5e430f3226" providerId="ADAL" clId="{67F01858-A488-441F-99AE-4ACC2FAE6AF6}" dt="2020-07-27T10:24:49.865" v="5" actId="113"/>
        <pc:sldMkLst>
          <pc:docMk/>
          <pc:sldMk cId="3450782816" sldId="359"/>
        </pc:sldMkLst>
        <pc:spChg chg="mod">
          <ac:chgData name="Dr. Virágh Árpád" userId="a2150120-1865-42c0-ab3a-bf5e430f3226" providerId="ADAL" clId="{67F01858-A488-441F-99AE-4ACC2FAE6AF6}" dt="2020-07-27T10:24:49.865" v="5" actId="113"/>
          <ac:spMkLst>
            <pc:docMk/>
            <pc:sldMk cId="3450782816" sldId="359"/>
            <ac:spMk id="3" creationId="{8281441D-41EF-429C-A5B4-4713131B62F6}"/>
          </ac:spMkLst>
        </pc:spChg>
      </pc:sldChg>
      <pc:sldChg chg="modSp mod">
        <pc:chgData name="Dr. Virágh Árpád" userId="a2150120-1865-42c0-ab3a-bf5e430f3226" providerId="ADAL" clId="{67F01858-A488-441F-99AE-4ACC2FAE6AF6}" dt="2020-07-27T10:24:20.413" v="3" actId="113"/>
        <pc:sldMkLst>
          <pc:docMk/>
          <pc:sldMk cId="1646844157" sldId="360"/>
        </pc:sldMkLst>
        <pc:spChg chg="mod">
          <ac:chgData name="Dr. Virágh Árpád" userId="a2150120-1865-42c0-ab3a-bf5e430f3226" providerId="ADAL" clId="{67F01858-A488-441F-99AE-4ACC2FAE6AF6}" dt="2020-07-27T10:24:20.413" v="3" actId="113"/>
          <ac:spMkLst>
            <pc:docMk/>
            <pc:sldMk cId="1646844157" sldId="360"/>
            <ac:spMk id="3" creationId="{8281441D-41EF-429C-A5B4-4713131B62F6}"/>
          </ac:spMkLst>
        </pc:spChg>
      </pc:sldChg>
      <pc:sldChg chg="modSp mod">
        <pc:chgData name="Dr. Virágh Árpád" userId="a2150120-1865-42c0-ab3a-bf5e430f3226" providerId="ADAL" clId="{67F01858-A488-441F-99AE-4ACC2FAE6AF6}" dt="2020-07-27T10:45:48.036" v="36" actId="20577"/>
        <pc:sldMkLst>
          <pc:docMk/>
          <pc:sldMk cId="413616148" sldId="364"/>
        </pc:sldMkLst>
        <pc:spChg chg="mod">
          <ac:chgData name="Dr. Virágh Árpád" userId="a2150120-1865-42c0-ab3a-bf5e430f3226" providerId="ADAL" clId="{67F01858-A488-441F-99AE-4ACC2FAE6AF6}" dt="2020-07-27T10:45:48.036" v="36" actId="20577"/>
          <ac:spMkLst>
            <pc:docMk/>
            <pc:sldMk cId="413616148" sldId="364"/>
            <ac:spMk id="3" creationId="{8281441D-41EF-429C-A5B4-4713131B62F6}"/>
          </ac:spMkLst>
        </pc:spChg>
      </pc:sldChg>
      <pc:sldChg chg="modSp mod">
        <pc:chgData name="Dr. Virágh Árpád" userId="a2150120-1865-42c0-ab3a-bf5e430f3226" providerId="ADAL" clId="{67F01858-A488-441F-99AE-4ACC2FAE6AF6}" dt="2020-07-27T10:44:38.386" v="32" actId="114"/>
        <pc:sldMkLst>
          <pc:docMk/>
          <pc:sldMk cId="4181294796" sldId="366"/>
        </pc:sldMkLst>
        <pc:spChg chg="mod">
          <ac:chgData name="Dr. Virágh Árpád" userId="a2150120-1865-42c0-ab3a-bf5e430f3226" providerId="ADAL" clId="{67F01858-A488-441F-99AE-4ACC2FAE6AF6}" dt="2020-07-27T10:44:38.386" v="32" actId="114"/>
          <ac:spMkLst>
            <pc:docMk/>
            <pc:sldMk cId="4181294796" sldId="366"/>
            <ac:spMk id="3" creationId="{8281441D-41EF-429C-A5B4-4713131B62F6}"/>
          </ac:spMkLst>
        </pc:spChg>
      </pc:sldChg>
      <pc:sldChg chg="modSp mod">
        <pc:chgData name="Dr. Virágh Árpád" userId="a2150120-1865-42c0-ab3a-bf5e430f3226" providerId="ADAL" clId="{67F01858-A488-441F-99AE-4ACC2FAE6AF6}" dt="2020-07-27T10:43:46.979" v="31" actId="123"/>
        <pc:sldMkLst>
          <pc:docMk/>
          <pc:sldMk cId="2174222533" sldId="376"/>
        </pc:sldMkLst>
        <pc:spChg chg="mod">
          <ac:chgData name="Dr. Virágh Árpád" userId="a2150120-1865-42c0-ab3a-bf5e430f3226" providerId="ADAL" clId="{67F01858-A488-441F-99AE-4ACC2FAE6AF6}" dt="2020-07-27T10:43:46.979" v="31" actId="123"/>
          <ac:spMkLst>
            <pc:docMk/>
            <pc:sldMk cId="2174222533" sldId="376"/>
            <ac:spMk id="3" creationId="{8281441D-41EF-429C-A5B4-4713131B62F6}"/>
          </ac:spMkLst>
        </pc:spChg>
      </pc:sldChg>
      <pc:sldChg chg="modSp mod">
        <pc:chgData name="Dr. Virágh Árpád" userId="a2150120-1865-42c0-ab3a-bf5e430f3226" providerId="ADAL" clId="{67F01858-A488-441F-99AE-4ACC2FAE6AF6}" dt="2020-07-27T10:42:34.587" v="21" actId="14100"/>
        <pc:sldMkLst>
          <pc:docMk/>
          <pc:sldMk cId="2629475524" sldId="382"/>
        </pc:sldMkLst>
        <pc:spChg chg="mod">
          <ac:chgData name="Dr. Virágh Árpád" userId="a2150120-1865-42c0-ab3a-bf5e430f3226" providerId="ADAL" clId="{67F01858-A488-441F-99AE-4ACC2FAE6AF6}" dt="2020-07-27T10:42:34.587" v="21" actId="14100"/>
          <ac:spMkLst>
            <pc:docMk/>
            <pc:sldMk cId="2629475524" sldId="382"/>
            <ac:spMk id="3" creationId="{8281441D-41EF-429C-A5B4-4713131B62F6}"/>
          </ac:spMkLst>
        </pc:spChg>
      </pc:sldChg>
      <pc:sldChg chg="delSp mod">
        <pc:chgData name="Dr. Virágh Árpád" userId="a2150120-1865-42c0-ab3a-bf5e430f3226" providerId="ADAL" clId="{67F01858-A488-441F-99AE-4ACC2FAE6AF6}" dt="2020-07-27T10:40:00.252" v="6" actId="21"/>
        <pc:sldMkLst>
          <pc:docMk/>
          <pc:sldMk cId="1635238834" sldId="396"/>
        </pc:sldMkLst>
        <pc:spChg chg="del">
          <ac:chgData name="Dr. Virágh Árpád" userId="a2150120-1865-42c0-ab3a-bf5e430f3226" providerId="ADAL" clId="{67F01858-A488-441F-99AE-4ACC2FAE6AF6}" dt="2020-07-27T10:40:00.252" v="6" actId="21"/>
          <ac:spMkLst>
            <pc:docMk/>
            <pc:sldMk cId="1635238834" sldId="396"/>
            <ac:spMk id="4" creationId="{EFAAB751-C372-41AE-9107-FB6A54C6685A}"/>
          </ac:spMkLst>
        </pc:spChg>
      </pc:sldChg>
    </pc:docChg>
  </pc:docChgLst>
  <pc:docChgLst>
    <pc:chgData name="Dr. Virágh Árpád" userId="a2150120-1865-42c0-ab3a-bf5e430f3226" providerId="ADAL" clId="{535076A5-58C0-4699-BFF0-F841B8B093E8}"/>
    <pc:docChg chg="undo redo custSel addSld delSld modSld sldOrd delMainMaster">
      <pc:chgData name="Dr. Virágh Árpád" userId="a2150120-1865-42c0-ab3a-bf5e430f3226" providerId="ADAL" clId="{535076A5-58C0-4699-BFF0-F841B8B093E8}" dt="2020-07-21T10:34:17.854" v="2162" actId="113"/>
      <pc:docMkLst>
        <pc:docMk/>
      </pc:docMkLst>
      <pc:sldChg chg="delSp modSp mod">
        <pc:chgData name="Dr. Virágh Árpád" userId="a2150120-1865-42c0-ab3a-bf5e430f3226" providerId="ADAL" clId="{535076A5-58C0-4699-BFF0-F841B8B093E8}" dt="2020-07-18T15:35:51.057" v="160"/>
        <pc:sldMkLst>
          <pc:docMk/>
          <pc:sldMk cId="1095055991" sldId="261"/>
        </pc:sldMkLst>
        <pc:spChg chg="mod">
          <ac:chgData name="Dr. Virágh Árpád" userId="a2150120-1865-42c0-ab3a-bf5e430f3226" providerId="ADAL" clId="{535076A5-58C0-4699-BFF0-F841B8B093E8}" dt="2020-07-18T15:35:30.921" v="154" actId="20577"/>
          <ac:spMkLst>
            <pc:docMk/>
            <pc:sldMk cId="1095055991" sldId="261"/>
            <ac:spMk id="3" creationId="{00000000-0000-0000-0000-000000000000}"/>
          </ac:spMkLst>
        </pc:spChg>
        <pc:spChg chg="mod">
          <ac:chgData name="Dr. Virágh Árpád" userId="a2150120-1865-42c0-ab3a-bf5e430f3226" providerId="ADAL" clId="{535076A5-58C0-4699-BFF0-F841B8B093E8}" dt="2020-07-18T15:33:21.657" v="94" actId="20577"/>
          <ac:spMkLst>
            <pc:docMk/>
            <pc:sldMk cId="1095055991" sldId="261"/>
            <ac:spMk id="9" creationId="{00000000-0000-0000-0000-000000000000}"/>
          </ac:spMkLst>
        </pc:spChg>
        <pc:spChg chg="mod">
          <ac:chgData name="Dr. Virágh Árpád" userId="a2150120-1865-42c0-ab3a-bf5e430f3226" providerId="ADAL" clId="{535076A5-58C0-4699-BFF0-F841B8B093E8}" dt="2020-07-18T15:34:01.662" v="103" actId="20577"/>
          <ac:spMkLst>
            <pc:docMk/>
            <pc:sldMk cId="1095055991" sldId="261"/>
            <ac:spMk id="10" creationId="{00000000-0000-0000-0000-000000000000}"/>
          </ac:spMkLst>
        </pc:spChg>
        <pc:spChg chg="mod">
          <ac:chgData name="Dr. Virágh Árpád" userId="a2150120-1865-42c0-ab3a-bf5e430f3226" providerId="ADAL" clId="{535076A5-58C0-4699-BFF0-F841B8B093E8}" dt="2020-07-18T15:35:04.457" v="133" actId="20577"/>
          <ac:spMkLst>
            <pc:docMk/>
            <pc:sldMk cId="1095055991" sldId="261"/>
            <ac:spMk id="11" creationId="{00000000-0000-0000-0000-000000000000}"/>
          </ac:spMkLst>
        </pc:spChg>
        <pc:spChg chg="del mod">
          <ac:chgData name="Dr. Virágh Árpád" userId="a2150120-1865-42c0-ab3a-bf5e430f3226" providerId="ADAL" clId="{535076A5-58C0-4699-BFF0-F841B8B093E8}" dt="2020-07-18T15:35:51.056" v="158"/>
          <ac:spMkLst>
            <pc:docMk/>
            <pc:sldMk cId="1095055991" sldId="261"/>
            <ac:spMk id="12" creationId="{00000000-0000-0000-0000-000000000000}"/>
          </ac:spMkLst>
        </pc:spChg>
        <pc:spChg chg="del mod">
          <ac:chgData name="Dr. Virágh Árpád" userId="a2150120-1865-42c0-ab3a-bf5e430f3226" providerId="ADAL" clId="{535076A5-58C0-4699-BFF0-F841B8B093E8}" dt="2020-07-18T15:35:51.057" v="160"/>
          <ac:spMkLst>
            <pc:docMk/>
            <pc:sldMk cId="1095055991" sldId="261"/>
            <ac:spMk id="13" creationId="{00000000-0000-0000-0000-000000000000}"/>
          </ac:spMkLst>
        </pc:spChg>
      </pc:sldChg>
      <pc:sldChg chg="modSp ord">
        <pc:chgData name="Dr. Virágh Árpád" userId="a2150120-1865-42c0-ab3a-bf5e430f3226" providerId="ADAL" clId="{535076A5-58C0-4699-BFF0-F841B8B093E8}" dt="2020-07-18T15:54:32.756" v="351"/>
        <pc:sldMkLst>
          <pc:docMk/>
          <pc:sldMk cId="3101234267" sldId="264"/>
        </pc:sldMkLst>
        <pc:spChg chg="mod">
          <ac:chgData name="Dr. Virágh Árpád" userId="a2150120-1865-42c0-ab3a-bf5e430f3226" providerId="ADAL" clId="{535076A5-58C0-4699-BFF0-F841B8B093E8}" dt="2020-07-18T15:50:30.366" v="309"/>
          <ac:spMkLst>
            <pc:docMk/>
            <pc:sldMk cId="3101234267" sldId="264"/>
            <ac:spMk id="2" creationId="{00000000-0000-0000-0000-000000000000}"/>
          </ac:spMkLst>
        </pc:spChg>
      </pc:sldChg>
      <pc:sldChg chg="addSp delSp modSp del mod">
        <pc:chgData name="Dr. Virágh Árpád" userId="a2150120-1865-42c0-ab3a-bf5e430f3226" providerId="ADAL" clId="{535076A5-58C0-4699-BFF0-F841B8B093E8}" dt="2020-07-18T15:40:56.042" v="197" actId="47"/>
        <pc:sldMkLst>
          <pc:docMk/>
          <pc:sldMk cId="2444695393" sldId="270"/>
        </pc:sldMkLst>
        <pc:spChg chg="mod">
          <ac:chgData name="Dr. Virágh Árpád" userId="a2150120-1865-42c0-ab3a-bf5e430f3226" providerId="ADAL" clId="{535076A5-58C0-4699-BFF0-F841B8B093E8}" dt="2020-07-18T14:44:19.163" v="5" actId="20577"/>
          <ac:spMkLst>
            <pc:docMk/>
            <pc:sldMk cId="2444695393" sldId="270"/>
            <ac:spMk id="2" creationId="{00000000-0000-0000-0000-000000000000}"/>
          </ac:spMkLst>
        </pc:spChg>
        <pc:picChg chg="add del">
          <ac:chgData name="Dr. Virágh Árpád" userId="a2150120-1865-42c0-ab3a-bf5e430f3226" providerId="ADAL" clId="{535076A5-58C0-4699-BFF0-F841B8B093E8}" dt="2020-07-18T15:31:51.156" v="83"/>
          <ac:picMkLst>
            <pc:docMk/>
            <pc:sldMk cId="2444695393" sldId="270"/>
            <ac:picMk id="3" creationId="{E60C82CD-131B-4F3D-A008-05E2C7270699}"/>
          </ac:picMkLst>
        </pc:picChg>
      </pc:sldChg>
      <pc:sldChg chg="modSp add del mod">
        <pc:chgData name="Dr. Virágh Árpád" userId="a2150120-1865-42c0-ab3a-bf5e430f3226" providerId="ADAL" clId="{535076A5-58C0-4699-BFF0-F841B8B093E8}" dt="2020-07-18T15:40:19.255" v="196" actId="47"/>
        <pc:sldMkLst>
          <pc:docMk/>
          <pc:sldMk cId="4049589681" sldId="288"/>
        </pc:sldMkLst>
        <pc:spChg chg="mod">
          <ac:chgData name="Dr. Virágh Árpád" userId="a2150120-1865-42c0-ab3a-bf5e430f3226" providerId="ADAL" clId="{535076A5-58C0-4699-BFF0-F841B8B093E8}" dt="2020-07-18T15:36:07.629" v="165" actId="21"/>
          <ac:spMkLst>
            <pc:docMk/>
            <pc:sldMk cId="4049589681" sldId="288"/>
            <ac:spMk id="395266" creationId="{00000000-0000-0000-0000-000000000000}"/>
          </ac:spMkLst>
        </pc:spChg>
        <pc:spChg chg="mod">
          <ac:chgData name="Dr. Virágh Árpád" userId="a2150120-1865-42c0-ab3a-bf5e430f3226" providerId="ADAL" clId="{535076A5-58C0-4699-BFF0-F841B8B093E8}" dt="2020-07-18T15:31:25.869" v="78"/>
          <ac:spMkLst>
            <pc:docMk/>
            <pc:sldMk cId="4049589681" sldId="288"/>
            <ac:spMk id="395267" creationId="{00000000-0000-0000-0000-000000000000}"/>
          </ac:spMkLst>
        </pc:spChg>
      </pc:sldChg>
      <pc:sldChg chg="add del">
        <pc:chgData name="Dr. Virágh Árpád" userId="a2150120-1865-42c0-ab3a-bf5e430f3226" providerId="ADAL" clId="{535076A5-58C0-4699-BFF0-F841B8B093E8}" dt="2020-07-18T15:47:30.644" v="276" actId="47"/>
        <pc:sldMkLst>
          <pc:docMk/>
          <pc:sldMk cId="1278785656" sldId="289"/>
        </pc:sldMkLst>
      </pc:sldChg>
      <pc:sldChg chg="modSp add del mod">
        <pc:chgData name="Dr. Virágh Árpád" userId="a2150120-1865-42c0-ab3a-bf5e430f3226" providerId="ADAL" clId="{535076A5-58C0-4699-BFF0-F841B8B093E8}" dt="2020-07-18T15:47:33.135" v="277" actId="47"/>
        <pc:sldMkLst>
          <pc:docMk/>
          <pc:sldMk cId="164196012" sldId="290"/>
        </pc:sldMkLst>
        <pc:spChg chg="mod">
          <ac:chgData name="Dr. Virágh Árpád" userId="a2150120-1865-42c0-ab3a-bf5e430f3226" providerId="ADAL" clId="{535076A5-58C0-4699-BFF0-F841B8B093E8}" dt="2020-07-18T15:31:25.869" v="78"/>
          <ac:spMkLst>
            <pc:docMk/>
            <pc:sldMk cId="164196012" sldId="290"/>
            <ac:spMk id="216066" creationId="{00000000-0000-0000-0000-000000000000}"/>
          </ac:spMkLst>
        </pc:spChg>
        <pc:spChg chg="mod">
          <ac:chgData name="Dr. Virágh Árpád" userId="a2150120-1865-42c0-ab3a-bf5e430f3226" providerId="ADAL" clId="{535076A5-58C0-4699-BFF0-F841B8B093E8}" dt="2020-07-18T15:42:21.517" v="222" actId="20577"/>
          <ac:spMkLst>
            <pc:docMk/>
            <pc:sldMk cId="164196012" sldId="290"/>
            <ac:spMk id="216067" creationId="{00000000-0000-0000-0000-000000000000}"/>
          </ac:spMkLst>
        </pc:spChg>
      </pc:sldChg>
      <pc:sldChg chg="modSp add del mod">
        <pc:chgData name="Dr. Virágh Árpád" userId="a2150120-1865-42c0-ab3a-bf5e430f3226" providerId="ADAL" clId="{535076A5-58C0-4699-BFF0-F841B8B093E8}" dt="2020-07-18T15:49:09.038" v="297" actId="47"/>
        <pc:sldMkLst>
          <pc:docMk/>
          <pc:sldMk cId="153378559" sldId="291"/>
        </pc:sldMkLst>
        <pc:spChg chg="mod">
          <ac:chgData name="Dr. Virágh Árpád" userId="a2150120-1865-42c0-ab3a-bf5e430f3226" providerId="ADAL" clId="{535076A5-58C0-4699-BFF0-F841B8B093E8}" dt="2020-07-18T15:47:40.770" v="278" actId="21"/>
          <ac:spMkLst>
            <pc:docMk/>
            <pc:sldMk cId="153378559" sldId="291"/>
            <ac:spMk id="216066" creationId="{00000000-0000-0000-0000-000000000000}"/>
          </ac:spMkLst>
        </pc:spChg>
        <pc:spChg chg="mod">
          <ac:chgData name="Dr. Virágh Árpád" userId="a2150120-1865-42c0-ab3a-bf5e430f3226" providerId="ADAL" clId="{535076A5-58C0-4699-BFF0-F841B8B093E8}" dt="2020-07-18T15:47:50.651" v="282" actId="113"/>
          <ac:spMkLst>
            <pc:docMk/>
            <pc:sldMk cId="153378559" sldId="291"/>
            <ac:spMk id="216067" creationId="{00000000-0000-0000-0000-000000000000}"/>
          </ac:spMkLst>
        </pc:spChg>
      </pc:sldChg>
      <pc:sldChg chg="modSp add del mod ord">
        <pc:chgData name="Dr. Virágh Árpád" userId="a2150120-1865-42c0-ab3a-bf5e430f3226" providerId="ADAL" clId="{535076A5-58C0-4699-BFF0-F841B8B093E8}" dt="2020-07-18T15:54:57.759" v="358" actId="47"/>
        <pc:sldMkLst>
          <pc:docMk/>
          <pc:sldMk cId="4196257733" sldId="292"/>
        </pc:sldMkLst>
        <pc:spChg chg="mod">
          <ac:chgData name="Dr. Virágh Árpád" userId="a2150120-1865-42c0-ab3a-bf5e430f3226" providerId="ADAL" clId="{535076A5-58C0-4699-BFF0-F841B8B093E8}" dt="2020-07-18T15:32:32.079" v="85"/>
          <ac:spMkLst>
            <pc:docMk/>
            <pc:sldMk cId="4196257733" sldId="292"/>
            <ac:spMk id="216066" creationId="{00000000-0000-0000-0000-000000000000}"/>
          </ac:spMkLst>
        </pc:spChg>
        <pc:spChg chg="mod">
          <ac:chgData name="Dr. Virágh Árpád" userId="a2150120-1865-42c0-ab3a-bf5e430f3226" providerId="ADAL" clId="{535076A5-58C0-4699-BFF0-F841B8B093E8}" dt="2020-07-18T15:50:07.194" v="305" actId="20577"/>
          <ac:spMkLst>
            <pc:docMk/>
            <pc:sldMk cId="4196257733" sldId="292"/>
            <ac:spMk id="216067" creationId="{00000000-0000-0000-0000-000000000000}"/>
          </ac:spMkLst>
        </pc:spChg>
      </pc:sldChg>
      <pc:sldChg chg="addSp delSp modSp add mod ord">
        <pc:chgData name="Dr. Virágh Árpád" userId="a2150120-1865-42c0-ab3a-bf5e430f3226" providerId="ADAL" clId="{535076A5-58C0-4699-BFF0-F841B8B093E8}" dt="2020-07-19T05:15:14.029" v="385" actId="21"/>
        <pc:sldMkLst>
          <pc:docMk/>
          <pc:sldMk cId="270402467" sldId="299"/>
        </pc:sldMkLst>
        <pc:spChg chg="mod">
          <ac:chgData name="Dr. Virágh Árpád" userId="a2150120-1865-42c0-ab3a-bf5e430f3226" providerId="ADAL" clId="{535076A5-58C0-4699-BFF0-F841B8B093E8}" dt="2020-07-18T14:50:09.608" v="71" actId="207"/>
          <ac:spMkLst>
            <pc:docMk/>
            <pc:sldMk cId="270402467" sldId="299"/>
            <ac:spMk id="2" creationId="{00000000-0000-0000-0000-000000000000}"/>
          </ac:spMkLst>
        </pc:spChg>
        <pc:spChg chg="del">
          <ac:chgData name="Dr. Virágh Árpád" userId="a2150120-1865-42c0-ab3a-bf5e430f3226" providerId="ADAL" clId="{535076A5-58C0-4699-BFF0-F841B8B093E8}" dt="2020-07-19T05:15:14.029" v="385" actId="21"/>
          <ac:spMkLst>
            <pc:docMk/>
            <pc:sldMk cId="270402467" sldId="299"/>
            <ac:spMk id="3" creationId="{00000000-0000-0000-0000-000000000000}"/>
          </ac:spMkLst>
        </pc:spChg>
        <pc:picChg chg="add mod">
          <ac:chgData name="Dr. Virágh Árpád" userId="a2150120-1865-42c0-ab3a-bf5e430f3226" providerId="ADAL" clId="{535076A5-58C0-4699-BFF0-F841B8B093E8}" dt="2020-07-18T14:49:23.072" v="17" actId="1076"/>
          <ac:picMkLst>
            <pc:docMk/>
            <pc:sldMk cId="270402467" sldId="299"/>
            <ac:picMk id="4" creationId="{4640833C-D265-4D97-AAC8-E758125820D7}"/>
          </ac:picMkLst>
        </pc:picChg>
      </pc:sldChg>
      <pc:sldChg chg="del ord">
        <pc:chgData name="Dr. Virágh Árpád" userId="a2150120-1865-42c0-ab3a-bf5e430f3226" providerId="ADAL" clId="{535076A5-58C0-4699-BFF0-F841B8B093E8}" dt="2020-07-18T15:49:29.642" v="298" actId="47"/>
        <pc:sldMkLst>
          <pc:docMk/>
          <pc:sldMk cId="441670949" sldId="302"/>
        </pc:sldMkLst>
      </pc:sldChg>
      <pc:sldChg chg="addSp delSp modSp mod ord">
        <pc:chgData name="Dr. Virágh Árpád" userId="a2150120-1865-42c0-ab3a-bf5e430f3226" providerId="ADAL" clId="{535076A5-58C0-4699-BFF0-F841B8B093E8}" dt="2020-07-18T15:40:04.393" v="195" actId="20577"/>
        <pc:sldMkLst>
          <pc:docMk/>
          <pc:sldMk cId="1580690266" sldId="303"/>
        </pc:sldMkLst>
        <pc:spChg chg="mod">
          <ac:chgData name="Dr. Virágh Árpád" userId="a2150120-1865-42c0-ab3a-bf5e430f3226" providerId="ADAL" clId="{535076A5-58C0-4699-BFF0-F841B8B093E8}" dt="2020-07-18T15:36:21.547" v="168" actId="207"/>
          <ac:spMkLst>
            <pc:docMk/>
            <pc:sldMk cId="1580690266" sldId="303"/>
            <ac:spMk id="2" creationId="{320C7E03-F0FC-418B-BF43-A7DCD8C2CFC9}"/>
          </ac:spMkLst>
        </pc:spChg>
        <pc:spChg chg="del">
          <ac:chgData name="Dr. Virágh Árpád" userId="a2150120-1865-42c0-ab3a-bf5e430f3226" providerId="ADAL" clId="{535076A5-58C0-4699-BFF0-F841B8B093E8}" dt="2020-07-18T14:47:07.250" v="8" actId="21"/>
          <ac:spMkLst>
            <pc:docMk/>
            <pc:sldMk cId="1580690266" sldId="303"/>
            <ac:spMk id="3" creationId="{8281441D-41EF-429C-A5B4-4713131B62F6}"/>
          </ac:spMkLst>
        </pc:spChg>
        <pc:spChg chg="add mod">
          <ac:chgData name="Dr. Virágh Árpád" userId="a2150120-1865-42c0-ab3a-bf5e430f3226" providerId="ADAL" clId="{535076A5-58C0-4699-BFF0-F841B8B093E8}" dt="2020-07-18T15:40:04.393" v="195" actId="20577"/>
          <ac:spMkLst>
            <pc:docMk/>
            <pc:sldMk cId="1580690266" sldId="303"/>
            <ac:spMk id="7" creationId="{AFAC5E7B-9312-4FF7-8EE9-469F33A5CBBC}"/>
          </ac:spMkLst>
        </pc:spChg>
        <pc:spChg chg="add mod">
          <ac:chgData name="Dr. Virágh Árpád" userId="a2150120-1865-42c0-ab3a-bf5e430f3226" providerId="ADAL" clId="{535076A5-58C0-4699-BFF0-F841B8B093E8}" dt="2020-07-18T15:38:31.055" v="179" actId="5793"/>
          <ac:spMkLst>
            <pc:docMk/>
            <pc:sldMk cId="1580690266" sldId="303"/>
            <ac:spMk id="8" creationId="{214FC8C9-2DF3-4BD6-AD39-6E252B53E976}"/>
          </ac:spMkLst>
        </pc:spChg>
        <pc:picChg chg="add del mod">
          <ac:chgData name="Dr. Virágh Árpád" userId="a2150120-1865-42c0-ab3a-bf5e430f3226" providerId="ADAL" clId="{535076A5-58C0-4699-BFF0-F841B8B093E8}" dt="2020-07-18T14:48:03.444" v="10" actId="21"/>
          <ac:picMkLst>
            <pc:docMk/>
            <pc:sldMk cId="1580690266" sldId="303"/>
            <ac:picMk id="5" creationId="{7A96E17E-570B-483F-8255-2D0C4080A155}"/>
          </ac:picMkLst>
        </pc:picChg>
      </pc:sldChg>
      <pc:sldChg chg="del">
        <pc:chgData name="Dr. Virágh Árpád" userId="a2150120-1865-42c0-ab3a-bf5e430f3226" providerId="ADAL" clId="{535076A5-58C0-4699-BFF0-F841B8B093E8}" dt="2020-07-18T15:49:29.642" v="298" actId="47"/>
        <pc:sldMkLst>
          <pc:docMk/>
          <pc:sldMk cId="645327128" sldId="305"/>
        </pc:sldMkLst>
      </pc:sldChg>
      <pc:sldChg chg="del">
        <pc:chgData name="Dr. Virágh Árpád" userId="a2150120-1865-42c0-ab3a-bf5e430f3226" providerId="ADAL" clId="{535076A5-58C0-4699-BFF0-F841B8B093E8}" dt="2020-07-18T15:49:29.642" v="298" actId="47"/>
        <pc:sldMkLst>
          <pc:docMk/>
          <pc:sldMk cId="87967990" sldId="306"/>
        </pc:sldMkLst>
      </pc:sldChg>
      <pc:sldChg chg="del">
        <pc:chgData name="Dr. Virágh Árpád" userId="a2150120-1865-42c0-ab3a-bf5e430f3226" providerId="ADAL" clId="{535076A5-58C0-4699-BFF0-F841B8B093E8}" dt="2020-07-18T15:49:29.642" v="298" actId="47"/>
        <pc:sldMkLst>
          <pc:docMk/>
          <pc:sldMk cId="1545803784" sldId="307"/>
        </pc:sldMkLst>
      </pc:sldChg>
      <pc:sldChg chg="del">
        <pc:chgData name="Dr. Virágh Árpád" userId="a2150120-1865-42c0-ab3a-bf5e430f3226" providerId="ADAL" clId="{535076A5-58C0-4699-BFF0-F841B8B093E8}" dt="2020-07-18T15:49:29.642" v="298" actId="47"/>
        <pc:sldMkLst>
          <pc:docMk/>
          <pc:sldMk cId="1971628882" sldId="308"/>
        </pc:sldMkLst>
      </pc:sldChg>
      <pc:sldChg chg="del">
        <pc:chgData name="Dr. Virágh Árpád" userId="a2150120-1865-42c0-ab3a-bf5e430f3226" providerId="ADAL" clId="{535076A5-58C0-4699-BFF0-F841B8B093E8}" dt="2020-07-18T15:49:29.642" v="298" actId="47"/>
        <pc:sldMkLst>
          <pc:docMk/>
          <pc:sldMk cId="65011909" sldId="309"/>
        </pc:sldMkLst>
      </pc:sldChg>
      <pc:sldChg chg="del">
        <pc:chgData name="Dr. Virágh Árpád" userId="a2150120-1865-42c0-ab3a-bf5e430f3226" providerId="ADAL" clId="{535076A5-58C0-4699-BFF0-F841B8B093E8}" dt="2020-07-18T15:49:29.642" v="298" actId="47"/>
        <pc:sldMkLst>
          <pc:docMk/>
          <pc:sldMk cId="2497504205" sldId="310"/>
        </pc:sldMkLst>
      </pc:sldChg>
      <pc:sldChg chg="del">
        <pc:chgData name="Dr. Virágh Árpád" userId="a2150120-1865-42c0-ab3a-bf5e430f3226" providerId="ADAL" clId="{535076A5-58C0-4699-BFF0-F841B8B093E8}" dt="2020-07-18T15:49:29.642" v="298" actId="47"/>
        <pc:sldMkLst>
          <pc:docMk/>
          <pc:sldMk cId="2529646663" sldId="311"/>
        </pc:sldMkLst>
      </pc:sldChg>
      <pc:sldChg chg="modSp add del">
        <pc:chgData name="Dr. Virágh Árpád" userId="a2150120-1865-42c0-ab3a-bf5e430f3226" providerId="ADAL" clId="{535076A5-58C0-4699-BFF0-F841B8B093E8}" dt="2020-07-19T06:39:18.920" v="773"/>
        <pc:sldMkLst>
          <pc:docMk/>
          <pc:sldMk cId="3553635867" sldId="311"/>
        </pc:sldMkLst>
        <pc:spChg chg="mod">
          <ac:chgData name="Dr. Virágh Árpád" userId="a2150120-1865-42c0-ab3a-bf5e430f3226" providerId="ADAL" clId="{535076A5-58C0-4699-BFF0-F841B8B093E8}" dt="2020-07-19T06:39:15.095" v="772"/>
          <ac:spMkLst>
            <pc:docMk/>
            <pc:sldMk cId="3553635867" sldId="311"/>
            <ac:spMk id="216066" creationId="{00000000-0000-0000-0000-000000000000}"/>
          </ac:spMkLst>
        </pc:spChg>
        <pc:spChg chg="mod">
          <ac:chgData name="Dr. Virágh Árpád" userId="a2150120-1865-42c0-ab3a-bf5e430f3226" providerId="ADAL" clId="{535076A5-58C0-4699-BFF0-F841B8B093E8}" dt="2020-07-19T06:39:15.095" v="772"/>
          <ac:spMkLst>
            <pc:docMk/>
            <pc:sldMk cId="3553635867" sldId="311"/>
            <ac:spMk id="216067" creationId="{00000000-0000-0000-0000-000000000000}"/>
          </ac:spMkLst>
        </pc:spChg>
      </pc:sldChg>
      <pc:sldChg chg="del">
        <pc:chgData name="Dr. Virágh Árpád" userId="a2150120-1865-42c0-ab3a-bf5e430f3226" providerId="ADAL" clId="{535076A5-58C0-4699-BFF0-F841B8B093E8}" dt="2020-07-18T15:49:29.642" v="298" actId="47"/>
        <pc:sldMkLst>
          <pc:docMk/>
          <pc:sldMk cId="373265625" sldId="312"/>
        </pc:sldMkLst>
      </pc:sldChg>
      <pc:sldChg chg="modSp add del">
        <pc:chgData name="Dr. Virágh Árpád" userId="a2150120-1865-42c0-ab3a-bf5e430f3226" providerId="ADAL" clId="{535076A5-58C0-4699-BFF0-F841B8B093E8}" dt="2020-07-19T06:39:18.920" v="773"/>
        <pc:sldMkLst>
          <pc:docMk/>
          <pc:sldMk cId="445857702" sldId="312"/>
        </pc:sldMkLst>
        <pc:spChg chg="mod">
          <ac:chgData name="Dr. Virágh Árpád" userId="a2150120-1865-42c0-ab3a-bf5e430f3226" providerId="ADAL" clId="{535076A5-58C0-4699-BFF0-F841B8B093E8}" dt="2020-07-19T06:39:15.095" v="772"/>
          <ac:spMkLst>
            <pc:docMk/>
            <pc:sldMk cId="445857702" sldId="312"/>
            <ac:spMk id="216066" creationId="{00000000-0000-0000-0000-000000000000}"/>
          </ac:spMkLst>
        </pc:spChg>
        <pc:spChg chg="mod">
          <ac:chgData name="Dr. Virágh Árpád" userId="a2150120-1865-42c0-ab3a-bf5e430f3226" providerId="ADAL" clId="{535076A5-58C0-4699-BFF0-F841B8B093E8}" dt="2020-07-19T06:39:15.095" v="772"/>
          <ac:spMkLst>
            <pc:docMk/>
            <pc:sldMk cId="445857702" sldId="312"/>
            <ac:spMk id="216067" creationId="{00000000-0000-0000-0000-000000000000}"/>
          </ac:spMkLst>
        </pc:spChg>
      </pc:sldChg>
      <pc:sldChg chg="del">
        <pc:chgData name="Dr. Virágh Árpád" userId="a2150120-1865-42c0-ab3a-bf5e430f3226" providerId="ADAL" clId="{535076A5-58C0-4699-BFF0-F841B8B093E8}" dt="2020-07-18T15:49:29.642" v="298" actId="47"/>
        <pc:sldMkLst>
          <pc:docMk/>
          <pc:sldMk cId="40792284" sldId="313"/>
        </pc:sldMkLst>
      </pc:sldChg>
      <pc:sldChg chg="del">
        <pc:chgData name="Dr. Virágh Árpád" userId="a2150120-1865-42c0-ab3a-bf5e430f3226" providerId="ADAL" clId="{535076A5-58C0-4699-BFF0-F841B8B093E8}" dt="2020-07-18T15:49:29.642" v="298" actId="47"/>
        <pc:sldMkLst>
          <pc:docMk/>
          <pc:sldMk cId="1088135892" sldId="314"/>
        </pc:sldMkLst>
      </pc:sldChg>
      <pc:sldChg chg="del">
        <pc:chgData name="Dr. Virágh Árpád" userId="a2150120-1865-42c0-ab3a-bf5e430f3226" providerId="ADAL" clId="{535076A5-58C0-4699-BFF0-F841B8B093E8}" dt="2020-07-18T15:49:29.642" v="298" actId="47"/>
        <pc:sldMkLst>
          <pc:docMk/>
          <pc:sldMk cId="3679968945" sldId="315"/>
        </pc:sldMkLst>
      </pc:sldChg>
      <pc:sldChg chg="del">
        <pc:chgData name="Dr. Virágh Árpád" userId="a2150120-1865-42c0-ab3a-bf5e430f3226" providerId="ADAL" clId="{535076A5-58C0-4699-BFF0-F841B8B093E8}" dt="2020-07-18T15:49:29.642" v="298" actId="47"/>
        <pc:sldMkLst>
          <pc:docMk/>
          <pc:sldMk cId="4069336499" sldId="316"/>
        </pc:sldMkLst>
      </pc:sldChg>
      <pc:sldChg chg="del">
        <pc:chgData name="Dr. Virágh Árpád" userId="a2150120-1865-42c0-ab3a-bf5e430f3226" providerId="ADAL" clId="{535076A5-58C0-4699-BFF0-F841B8B093E8}" dt="2020-07-18T15:49:29.642" v="298" actId="47"/>
        <pc:sldMkLst>
          <pc:docMk/>
          <pc:sldMk cId="4242481216" sldId="317"/>
        </pc:sldMkLst>
      </pc:sldChg>
      <pc:sldChg chg="modSp mod ord">
        <pc:chgData name="Dr. Virágh Árpád" userId="a2150120-1865-42c0-ab3a-bf5e430f3226" providerId="ADAL" clId="{535076A5-58C0-4699-BFF0-F841B8B093E8}" dt="2020-07-19T06:30:55.640" v="721" actId="20577"/>
        <pc:sldMkLst>
          <pc:docMk/>
          <pc:sldMk cId="3403890786" sldId="318"/>
        </pc:sldMkLst>
        <pc:spChg chg="mod">
          <ac:chgData name="Dr. Virágh Árpád" userId="a2150120-1865-42c0-ab3a-bf5e430f3226" providerId="ADAL" clId="{535076A5-58C0-4699-BFF0-F841B8B093E8}" dt="2020-07-18T15:51:27.549" v="323" actId="20577"/>
          <ac:spMkLst>
            <pc:docMk/>
            <pc:sldMk cId="3403890786" sldId="31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6:30:55.640" v="721" actId="20577"/>
          <ac:spMkLst>
            <pc:docMk/>
            <pc:sldMk cId="3403890786" sldId="318"/>
            <ac:spMk id="3" creationId="{8281441D-41EF-429C-A5B4-4713131B62F6}"/>
          </ac:spMkLst>
        </pc:spChg>
      </pc:sldChg>
      <pc:sldChg chg="del">
        <pc:chgData name="Dr. Virágh Árpád" userId="a2150120-1865-42c0-ab3a-bf5e430f3226" providerId="ADAL" clId="{535076A5-58C0-4699-BFF0-F841B8B093E8}" dt="2020-07-18T15:49:29.642" v="298" actId="47"/>
        <pc:sldMkLst>
          <pc:docMk/>
          <pc:sldMk cId="948042088" sldId="319"/>
        </pc:sldMkLst>
      </pc:sldChg>
      <pc:sldChg chg="del">
        <pc:chgData name="Dr. Virágh Árpád" userId="a2150120-1865-42c0-ab3a-bf5e430f3226" providerId="ADAL" clId="{535076A5-58C0-4699-BFF0-F841B8B093E8}" dt="2020-07-18T15:49:29.642" v="298" actId="47"/>
        <pc:sldMkLst>
          <pc:docMk/>
          <pc:sldMk cId="2882059405" sldId="320"/>
        </pc:sldMkLst>
      </pc:sldChg>
      <pc:sldChg chg="modSp mod ord">
        <pc:chgData name="Dr. Virágh Árpád" userId="a2150120-1865-42c0-ab3a-bf5e430f3226" providerId="ADAL" clId="{535076A5-58C0-4699-BFF0-F841B8B093E8}" dt="2020-07-19T09:36:43.418" v="1455"/>
        <pc:sldMkLst>
          <pc:docMk/>
          <pc:sldMk cId="527629287" sldId="321"/>
        </pc:sldMkLst>
        <pc:spChg chg="mod">
          <ac:chgData name="Dr. Virágh Árpád" userId="a2150120-1865-42c0-ab3a-bf5e430f3226" providerId="ADAL" clId="{535076A5-58C0-4699-BFF0-F841B8B093E8}" dt="2020-07-19T08:26:09.104" v="885" actId="20577"/>
          <ac:spMkLst>
            <pc:docMk/>
            <pc:sldMk cId="527629287" sldId="321"/>
            <ac:spMk id="2" creationId="{00000000-0000-0000-0000-000000000000}"/>
          </ac:spMkLst>
        </pc:spChg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1219210915" sldId="322"/>
        </pc:sldMkLst>
      </pc:sldChg>
      <pc:sldChg chg="addSp modSp mod">
        <pc:chgData name="Dr. Virágh Árpád" userId="a2150120-1865-42c0-ab3a-bf5e430f3226" providerId="ADAL" clId="{535076A5-58C0-4699-BFF0-F841B8B093E8}" dt="2020-07-20T12:03:09.461" v="2146"/>
        <pc:sldMkLst>
          <pc:docMk/>
          <pc:sldMk cId="1754268233" sldId="323"/>
        </pc:sldMkLst>
        <pc:spChg chg="mod">
          <ac:chgData name="Dr. Virágh Árpád" userId="a2150120-1865-42c0-ab3a-bf5e430f3226" providerId="ADAL" clId="{535076A5-58C0-4699-BFF0-F841B8B093E8}" dt="2020-07-19T09:52:07.752" v="1662"/>
          <ac:spMkLst>
            <pc:docMk/>
            <pc:sldMk cId="1754268233" sldId="32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9:52:59.427" v="1668" actId="14100"/>
          <ac:spMkLst>
            <pc:docMk/>
            <pc:sldMk cId="1754268233" sldId="323"/>
            <ac:spMk id="3" creationId="{8281441D-41EF-429C-A5B4-4713131B62F6}"/>
          </ac:spMkLst>
        </pc:spChg>
        <pc:spChg chg="add mod">
          <ac:chgData name="Dr. Virágh Árpád" userId="a2150120-1865-42c0-ab3a-bf5e430f3226" providerId="ADAL" clId="{535076A5-58C0-4699-BFF0-F841B8B093E8}" dt="2020-07-20T12:03:06.088" v="2145"/>
          <ac:spMkLst>
            <pc:docMk/>
            <pc:sldMk cId="1754268233" sldId="323"/>
            <ac:spMk id="4" creationId="{F9FAEEAB-534D-4419-89BA-535DE53A7BB6}"/>
          </ac:spMkLst>
        </pc:spChg>
        <pc:spChg chg="add mod">
          <ac:chgData name="Dr. Virágh Árpád" userId="a2150120-1865-42c0-ab3a-bf5e430f3226" providerId="ADAL" clId="{535076A5-58C0-4699-BFF0-F841B8B093E8}" dt="2020-07-20T12:03:09.461" v="2146"/>
          <ac:spMkLst>
            <pc:docMk/>
            <pc:sldMk cId="1754268233" sldId="323"/>
            <ac:spMk id="5" creationId="{5A237EB2-6F12-4DBD-9E6A-48CAF97E9636}"/>
          </ac:spMkLst>
        </pc:spChg>
      </pc:sldChg>
      <pc:sldChg chg="modSp mod">
        <pc:chgData name="Dr. Virágh Árpád" userId="a2150120-1865-42c0-ab3a-bf5e430f3226" providerId="ADAL" clId="{535076A5-58C0-4699-BFF0-F841B8B093E8}" dt="2020-07-19T08:29:15.366" v="944" actId="207"/>
        <pc:sldMkLst>
          <pc:docMk/>
          <pc:sldMk cId="3050145221" sldId="324"/>
        </pc:sldMkLst>
        <pc:spChg chg="mod">
          <ac:chgData name="Dr. Virágh Árpád" userId="a2150120-1865-42c0-ab3a-bf5e430f3226" providerId="ADAL" clId="{535076A5-58C0-4699-BFF0-F841B8B093E8}" dt="2020-07-19T08:28:55.902" v="941" actId="207"/>
          <ac:spMkLst>
            <pc:docMk/>
            <pc:sldMk cId="3050145221" sldId="32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8:29:15.366" v="944" actId="207"/>
          <ac:spMkLst>
            <pc:docMk/>
            <pc:sldMk cId="3050145221" sldId="324"/>
            <ac:spMk id="3" creationId="{8281441D-41EF-429C-A5B4-4713131B62F6}"/>
          </ac:spMkLst>
        </pc:spChg>
      </pc:sldChg>
      <pc:sldChg chg="modSp mod ord">
        <pc:chgData name="Dr. Virágh Árpád" userId="a2150120-1865-42c0-ab3a-bf5e430f3226" providerId="ADAL" clId="{535076A5-58C0-4699-BFF0-F841B8B093E8}" dt="2020-07-19T05:17:01.529" v="390" actId="12"/>
        <pc:sldMkLst>
          <pc:docMk/>
          <pc:sldMk cId="1779210539" sldId="325"/>
        </pc:sldMkLst>
        <pc:spChg chg="mod">
          <ac:chgData name="Dr. Virágh Árpád" userId="a2150120-1865-42c0-ab3a-bf5e430f3226" providerId="ADAL" clId="{535076A5-58C0-4699-BFF0-F841B8B093E8}" dt="2020-07-18T15:56:02.931" v="369" actId="207"/>
          <ac:spMkLst>
            <pc:docMk/>
            <pc:sldMk cId="1779210539" sldId="32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5:17:01.529" v="390" actId="12"/>
          <ac:spMkLst>
            <pc:docMk/>
            <pc:sldMk cId="1779210539" sldId="325"/>
            <ac:spMk id="3" creationId="{8281441D-41EF-429C-A5B4-4713131B62F6}"/>
          </ac:spMkLst>
        </pc:spChg>
      </pc:sldChg>
      <pc:sldChg chg="modSp mod">
        <pc:chgData name="Dr. Virágh Árpád" userId="a2150120-1865-42c0-ab3a-bf5e430f3226" providerId="ADAL" clId="{535076A5-58C0-4699-BFF0-F841B8B093E8}" dt="2020-07-19T10:01:07.392" v="1782" actId="113"/>
        <pc:sldMkLst>
          <pc:docMk/>
          <pc:sldMk cId="1007328087" sldId="326"/>
        </pc:sldMkLst>
        <pc:spChg chg="mod">
          <ac:chgData name="Dr. Virágh Árpád" userId="a2150120-1865-42c0-ab3a-bf5e430f3226" providerId="ADAL" clId="{535076A5-58C0-4699-BFF0-F841B8B093E8}" dt="2020-07-19T10:00:59.852" v="1781" actId="27636"/>
          <ac:spMkLst>
            <pc:docMk/>
            <pc:sldMk cId="1007328087" sldId="32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10:01:07.392" v="1782" actId="113"/>
          <ac:spMkLst>
            <pc:docMk/>
            <pc:sldMk cId="1007328087" sldId="326"/>
            <ac:spMk id="3" creationId="{8281441D-41EF-429C-A5B4-4713131B62F6}"/>
          </ac:spMkLst>
        </pc:spChg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3543998356" sldId="327"/>
        </pc:sldMkLst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4167087775" sldId="328"/>
        </pc:sldMkLst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2033651564" sldId="329"/>
        </pc:sldMkLst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906906831" sldId="330"/>
        </pc:sldMkLst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1646712043" sldId="331"/>
        </pc:sldMkLst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3804872670" sldId="332"/>
        </pc:sldMkLst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516185737" sldId="333"/>
        </pc:sldMkLst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450462769" sldId="334"/>
        </pc:sldMkLst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4211907898" sldId="335"/>
        </pc:sldMkLst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2827766474" sldId="336"/>
        </pc:sldMkLst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1160237799" sldId="337"/>
        </pc:sldMkLst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310758635" sldId="338"/>
        </pc:sldMkLst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5204472" sldId="339"/>
        </pc:sldMkLst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362793282" sldId="340"/>
        </pc:sldMkLst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2339238947" sldId="341"/>
        </pc:sldMkLst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2287042582" sldId="342"/>
        </pc:sldMkLst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1659900426" sldId="343"/>
        </pc:sldMkLst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3998988647" sldId="344"/>
        </pc:sldMkLst>
      </pc:sldChg>
      <pc:sldChg chg="del">
        <pc:chgData name="Dr. Virágh Árpád" userId="a2150120-1865-42c0-ab3a-bf5e430f3226" providerId="ADAL" clId="{535076A5-58C0-4699-BFF0-F841B8B093E8}" dt="2020-07-19T09:54:01.373" v="1674" actId="47"/>
        <pc:sldMkLst>
          <pc:docMk/>
          <pc:sldMk cId="3292098799" sldId="345"/>
        </pc:sldMkLst>
      </pc:sldChg>
      <pc:sldChg chg="modSp add del">
        <pc:chgData name="Dr. Virágh Árpád" userId="a2150120-1865-42c0-ab3a-bf5e430f3226" providerId="ADAL" clId="{535076A5-58C0-4699-BFF0-F841B8B093E8}" dt="2020-07-18T15:31:04.586" v="76" actId="47"/>
        <pc:sldMkLst>
          <pc:docMk/>
          <pc:sldMk cId="3374493501" sldId="346"/>
        </pc:sldMkLst>
        <pc:spChg chg="mod">
          <ac:chgData name="Dr. Virágh Árpád" userId="a2150120-1865-42c0-ab3a-bf5e430f3226" providerId="ADAL" clId="{535076A5-58C0-4699-BFF0-F841B8B093E8}" dt="2020-07-18T15:31:02.009" v="75"/>
          <ac:spMkLst>
            <pc:docMk/>
            <pc:sldMk cId="3374493501" sldId="346"/>
            <ac:spMk id="395266" creationId="{00000000-0000-0000-0000-000000000000}"/>
          </ac:spMkLst>
        </pc:spChg>
        <pc:spChg chg="mod">
          <ac:chgData name="Dr. Virágh Árpád" userId="a2150120-1865-42c0-ab3a-bf5e430f3226" providerId="ADAL" clId="{535076A5-58C0-4699-BFF0-F841B8B093E8}" dt="2020-07-18T15:31:02.009" v="75"/>
          <ac:spMkLst>
            <pc:docMk/>
            <pc:sldMk cId="3374493501" sldId="346"/>
            <ac:spMk id="395267" creationId="{00000000-0000-0000-0000-000000000000}"/>
          </ac:spMkLst>
        </pc:spChg>
      </pc:sldChg>
      <pc:sldChg chg="add">
        <pc:chgData name="Dr. Virágh Árpád" userId="a2150120-1865-42c0-ab3a-bf5e430f3226" providerId="ADAL" clId="{535076A5-58C0-4699-BFF0-F841B8B093E8}" dt="2020-07-18T15:43:10.914" v="223"/>
        <pc:sldMkLst>
          <pc:docMk/>
          <pc:sldMk cId="4069430781" sldId="346"/>
        </pc:sldMkLst>
      </pc:sldChg>
      <pc:sldChg chg="addSp modSp add mod">
        <pc:chgData name="Dr. Virágh Árpád" userId="a2150120-1865-42c0-ab3a-bf5e430f3226" providerId="ADAL" clId="{535076A5-58C0-4699-BFF0-F841B8B093E8}" dt="2020-07-18T15:47:25.454" v="275" actId="207"/>
        <pc:sldMkLst>
          <pc:docMk/>
          <pc:sldMk cId="3482086061" sldId="347"/>
        </pc:sldMkLst>
        <pc:spChg chg="mod">
          <ac:chgData name="Dr. Virágh Árpád" userId="a2150120-1865-42c0-ab3a-bf5e430f3226" providerId="ADAL" clId="{535076A5-58C0-4699-BFF0-F841B8B093E8}" dt="2020-07-18T15:44:36.776" v="242" actId="20577"/>
          <ac:spMkLst>
            <pc:docMk/>
            <pc:sldMk cId="3482086061" sldId="347"/>
            <ac:spMk id="2" creationId="{320C7E03-F0FC-418B-BF43-A7DCD8C2CFC9}"/>
          </ac:spMkLst>
        </pc:spChg>
        <pc:spChg chg="add mod">
          <ac:chgData name="Dr. Virágh Árpád" userId="a2150120-1865-42c0-ab3a-bf5e430f3226" providerId="ADAL" clId="{535076A5-58C0-4699-BFF0-F841B8B093E8}" dt="2020-07-18T15:47:25.454" v="275" actId="207"/>
          <ac:spMkLst>
            <pc:docMk/>
            <pc:sldMk cId="3482086061" sldId="347"/>
            <ac:spMk id="3" creationId="{9F00FB3D-DCF5-4000-A6B6-EF146E26A3A8}"/>
          </ac:spMkLst>
        </pc:spChg>
        <pc:spChg chg="mod">
          <ac:chgData name="Dr. Virágh Árpád" userId="a2150120-1865-42c0-ab3a-bf5e430f3226" providerId="ADAL" clId="{535076A5-58C0-4699-BFF0-F841B8B093E8}" dt="2020-07-18T15:43:33.218" v="228" actId="20577"/>
          <ac:spMkLst>
            <pc:docMk/>
            <pc:sldMk cId="3482086061" sldId="347"/>
            <ac:spMk id="7" creationId="{AFAC5E7B-9312-4FF7-8EE9-469F33A5CBBC}"/>
          </ac:spMkLst>
        </pc:spChg>
        <pc:spChg chg="mod">
          <ac:chgData name="Dr. Virágh Árpád" userId="a2150120-1865-42c0-ab3a-bf5e430f3226" providerId="ADAL" clId="{535076A5-58C0-4699-BFF0-F841B8B093E8}" dt="2020-07-18T15:43:28.115" v="227" actId="5793"/>
          <ac:spMkLst>
            <pc:docMk/>
            <pc:sldMk cId="3482086061" sldId="347"/>
            <ac:spMk id="8" creationId="{214FC8C9-2DF3-4BD6-AD39-6E252B53E976}"/>
          </ac:spMkLst>
        </pc:spChg>
      </pc:sldChg>
      <pc:sldChg chg="modSp add mod">
        <pc:chgData name="Dr. Virágh Árpád" userId="a2150120-1865-42c0-ab3a-bf5e430f3226" providerId="ADAL" clId="{535076A5-58C0-4699-BFF0-F841B8B093E8}" dt="2020-07-18T15:49:02.935" v="296" actId="20577"/>
        <pc:sldMkLst>
          <pc:docMk/>
          <pc:sldMk cId="3872597664" sldId="348"/>
        </pc:sldMkLst>
        <pc:spChg chg="mod">
          <ac:chgData name="Dr. Virágh Árpád" userId="a2150120-1865-42c0-ab3a-bf5e430f3226" providerId="ADAL" clId="{535076A5-58C0-4699-BFF0-F841B8B093E8}" dt="2020-07-18T15:47:59.322" v="283" actId="20577"/>
          <ac:spMkLst>
            <pc:docMk/>
            <pc:sldMk cId="3872597664" sldId="34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8T15:48:06.884" v="284" actId="20577"/>
          <ac:spMkLst>
            <pc:docMk/>
            <pc:sldMk cId="3872597664" sldId="348"/>
            <ac:spMk id="7" creationId="{AFAC5E7B-9312-4FF7-8EE9-469F33A5CBBC}"/>
          </ac:spMkLst>
        </pc:spChg>
        <pc:spChg chg="mod">
          <ac:chgData name="Dr. Virágh Árpád" userId="a2150120-1865-42c0-ab3a-bf5e430f3226" providerId="ADAL" clId="{535076A5-58C0-4699-BFF0-F841B8B093E8}" dt="2020-07-18T15:49:02.935" v="296" actId="20577"/>
          <ac:spMkLst>
            <pc:docMk/>
            <pc:sldMk cId="3872597664" sldId="348"/>
            <ac:spMk id="8" creationId="{214FC8C9-2DF3-4BD6-AD39-6E252B53E976}"/>
          </ac:spMkLst>
        </pc:spChg>
      </pc:sldChg>
      <pc:sldChg chg="add del">
        <pc:chgData name="Dr. Virágh Árpád" userId="a2150120-1865-42c0-ab3a-bf5e430f3226" providerId="ADAL" clId="{535076A5-58C0-4699-BFF0-F841B8B093E8}" dt="2020-07-18T15:49:49.800" v="302"/>
        <pc:sldMkLst>
          <pc:docMk/>
          <pc:sldMk cId="1631764337" sldId="349"/>
        </pc:sldMkLst>
      </pc:sldChg>
      <pc:sldChg chg="modSp add">
        <pc:chgData name="Dr. Virágh Árpád" userId="a2150120-1865-42c0-ab3a-bf5e430f3226" providerId="ADAL" clId="{535076A5-58C0-4699-BFF0-F841B8B093E8}" dt="2020-07-19T08:25:52.645" v="861" actId="207"/>
        <pc:sldMkLst>
          <pc:docMk/>
          <pc:sldMk cId="2965290800" sldId="349"/>
        </pc:sldMkLst>
        <pc:spChg chg="mod">
          <ac:chgData name="Dr. Virágh Árpád" userId="a2150120-1865-42c0-ab3a-bf5e430f3226" providerId="ADAL" clId="{535076A5-58C0-4699-BFF0-F841B8B093E8}" dt="2020-07-19T08:25:52.645" v="861" actId="207"/>
          <ac:spMkLst>
            <pc:docMk/>
            <pc:sldMk cId="2965290800" sldId="349"/>
            <ac:spMk id="2" creationId="{00000000-0000-0000-0000-000000000000}"/>
          </ac:spMkLst>
        </pc:spChg>
      </pc:sldChg>
      <pc:sldChg chg="modSp add mod">
        <pc:chgData name="Dr. Virágh Árpád" userId="a2150120-1865-42c0-ab3a-bf5e430f3226" providerId="ADAL" clId="{535076A5-58C0-4699-BFF0-F841B8B093E8}" dt="2020-07-19T05:18:47.815" v="409" actId="6549"/>
        <pc:sldMkLst>
          <pc:docMk/>
          <pc:sldMk cId="642946753" sldId="350"/>
        </pc:sldMkLst>
        <pc:spChg chg="mod">
          <ac:chgData name="Dr. Virágh Árpád" userId="a2150120-1865-42c0-ab3a-bf5e430f3226" providerId="ADAL" clId="{535076A5-58C0-4699-BFF0-F841B8B093E8}" dt="2020-07-19T05:17:39.122" v="395" actId="20577"/>
          <ac:spMkLst>
            <pc:docMk/>
            <pc:sldMk cId="642946753" sldId="35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5:18:47.815" v="409" actId="6549"/>
          <ac:spMkLst>
            <pc:docMk/>
            <pc:sldMk cId="642946753" sldId="350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535076A5-58C0-4699-BFF0-F841B8B093E8}" dt="2020-07-18T15:50:14.822" v="307"/>
        <pc:sldMkLst>
          <pc:docMk/>
          <pc:sldMk cId="3217514333" sldId="350"/>
        </pc:sldMkLst>
      </pc:sldChg>
      <pc:sldChg chg="modSp add mod">
        <pc:chgData name="Dr. Virágh Árpád" userId="a2150120-1865-42c0-ab3a-bf5e430f3226" providerId="ADAL" clId="{535076A5-58C0-4699-BFF0-F841B8B093E8}" dt="2020-07-19T05:30:17.159" v="443" actId="20577"/>
        <pc:sldMkLst>
          <pc:docMk/>
          <pc:sldMk cId="618237993" sldId="351"/>
        </pc:sldMkLst>
        <pc:spChg chg="mod">
          <ac:chgData name="Dr. Virágh Árpád" userId="a2150120-1865-42c0-ab3a-bf5e430f3226" providerId="ADAL" clId="{535076A5-58C0-4699-BFF0-F841B8B093E8}" dt="2020-07-19T05:19:51.139" v="422" actId="20577"/>
          <ac:spMkLst>
            <pc:docMk/>
            <pc:sldMk cId="618237993" sldId="35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5:30:17.159" v="443" actId="20577"/>
          <ac:spMkLst>
            <pc:docMk/>
            <pc:sldMk cId="618237993" sldId="351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5:45:57.571" v="453" actId="207"/>
        <pc:sldMkLst>
          <pc:docMk/>
          <pc:sldMk cId="1126875865" sldId="352"/>
        </pc:sldMkLst>
        <pc:spChg chg="mod">
          <ac:chgData name="Dr. Virágh Árpád" userId="a2150120-1865-42c0-ab3a-bf5e430f3226" providerId="ADAL" clId="{535076A5-58C0-4699-BFF0-F841B8B093E8}" dt="2020-07-19T05:44:38.242" v="446"/>
          <ac:spMkLst>
            <pc:docMk/>
            <pc:sldMk cId="1126875865" sldId="35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5:45:57.571" v="453" actId="207"/>
          <ac:spMkLst>
            <pc:docMk/>
            <pc:sldMk cId="1126875865" sldId="352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5:46:57.656" v="472" actId="113"/>
        <pc:sldMkLst>
          <pc:docMk/>
          <pc:sldMk cId="1672433236" sldId="353"/>
        </pc:sldMkLst>
        <pc:spChg chg="mod">
          <ac:chgData name="Dr. Virágh Árpád" userId="a2150120-1865-42c0-ab3a-bf5e430f3226" providerId="ADAL" clId="{535076A5-58C0-4699-BFF0-F841B8B093E8}" dt="2020-07-19T05:46:25.687" v="468" actId="20577"/>
          <ac:spMkLst>
            <pc:docMk/>
            <pc:sldMk cId="1672433236" sldId="35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5:46:57.656" v="472" actId="113"/>
          <ac:spMkLst>
            <pc:docMk/>
            <pc:sldMk cId="1672433236" sldId="353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20T11:34:35.420" v="1950" actId="113"/>
        <pc:sldMkLst>
          <pc:docMk/>
          <pc:sldMk cId="901565907" sldId="354"/>
        </pc:sldMkLst>
        <pc:spChg chg="mod">
          <ac:chgData name="Dr. Virágh Árpád" userId="a2150120-1865-42c0-ab3a-bf5e430f3226" providerId="ADAL" clId="{535076A5-58C0-4699-BFF0-F841B8B093E8}" dt="2020-07-20T11:34:35.420" v="1950" actId="113"/>
          <ac:spMkLst>
            <pc:docMk/>
            <pc:sldMk cId="901565907" sldId="35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5:51:36.106" v="570" actId="20577"/>
          <ac:spMkLst>
            <pc:docMk/>
            <pc:sldMk cId="901565907" sldId="354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20T11:34:40.466" v="1951" actId="113"/>
        <pc:sldMkLst>
          <pc:docMk/>
          <pc:sldMk cId="4034761033" sldId="355"/>
        </pc:sldMkLst>
        <pc:spChg chg="mod">
          <ac:chgData name="Dr. Virágh Árpád" userId="a2150120-1865-42c0-ab3a-bf5e430f3226" providerId="ADAL" clId="{535076A5-58C0-4699-BFF0-F841B8B093E8}" dt="2020-07-20T11:34:40.466" v="1951" actId="113"/>
          <ac:spMkLst>
            <pc:docMk/>
            <pc:sldMk cId="4034761033" sldId="35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6:17:02.818" v="624" actId="20577"/>
          <ac:spMkLst>
            <pc:docMk/>
            <pc:sldMk cId="4034761033" sldId="355"/>
            <ac:spMk id="3" creationId="{8281441D-41EF-429C-A5B4-4713131B62F6}"/>
          </ac:spMkLst>
        </pc:spChg>
      </pc:sldChg>
      <pc:sldChg chg="add">
        <pc:chgData name="Dr. Virágh Árpád" userId="a2150120-1865-42c0-ab3a-bf5e430f3226" providerId="ADAL" clId="{535076A5-58C0-4699-BFF0-F841B8B093E8}" dt="2020-07-19T06:19:25.697" v="625"/>
        <pc:sldMkLst>
          <pc:docMk/>
          <pc:sldMk cId="1406833995" sldId="356"/>
        </pc:sldMkLst>
      </pc:sldChg>
      <pc:sldChg chg="new del">
        <pc:chgData name="Dr. Virágh Árpád" userId="a2150120-1865-42c0-ab3a-bf5e430f3226" providerId="ADAL" clId="{535076A5-58C0-4699-BFF0-F841B8B093E8}" dt="2020-07-19T05:18:32.936" v="405" actId="680"/>
        <pc:sldMkLst>
          <pc:docMk/>
          <pc:sldMk cId="4163171350" sldId="356"/>
        </pc:sldMkLst>
      </pc:sldChg>
      <pc:sldChg chg="modSp add mod">
        <pc:chgData name="Dr. Virágh Árpád" userId="a2150120-1865-42c0-ab3a-bf5e430f3226" providerId="ADAL" clId="{535076A5-58C0-4699-BFF0-F841B8B093E8}" dt="2020-07-19T06:20:15.349" v="632" actId="255"/>
        <pc:sldMkLst>
          <pc:docMk/>
          <pc:sldMk cId="998197312" sldId="357"/>
        </pc:sldMkLst>
        <pc:spChg chg="mod">
          <ac:chgData name="Dr. Virágh Árpád" userId="a2150120-1865-42c0-ab3a-bf5e430f3226" providerId="ADAL" clId="{535076A5-58C0-4699-BFF0-F841B8B093E8}" dt="2020-07-19T06:19:44.016" v="628"/>
          <ac:spMkLst>
            <pc:docMk/>
            <pc:sldMk cId="998197312" sldId="35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6:20:15.349" v="632" actId="255"/>
          <ac:spMkLst>
            <pc:docMk/>
            <pc:sldMk cId="998197312" sldId="357"/>
            <ac:spMk id="3" creationId="{8281441D-41EF-429C-A5B4-4713131B62F6}"/>
          </ac:spMkLst>
        </pc:spChg>
      </pc:sldChg>
      <pc:sldChg chg="modSp add mod ord">
        <pc:chgData name="Dr. Virágh Árpád" userId="a2150120-1865-42c0-ab3a-bf5e430f3226" providerId="ADAL" clId="{535076A5-58C0-4699-BFF0-F841B8B093E8}" dt="2020-07-19T06:22:43.166" v="645"/>
        <pc:sldMkLst>
          <pc:docMk/>
          <pc:sldMk cId="2109696168" sldId="358"/>
        </pc:sldMkLst>
        <pc:spChg chg="mod">
          <ac:chgData name="Dr. Virágh Árpád" userId="a2150120-1865-42c0-ab3a-bf5e430f3226" providerId="ADAL" clId="{535076A5-58C0-4699-BFF0-F841B8B093E8}" dt="2020-07-19T06:21:44.401" v="641" actId="20577"/>
          <ac:spMkLst>
            <pc:docMk/>
            <pc:sldMk cId="2109696168" sldId="35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6:21:39.467" v="640" actId="12"/>
          <ac:spMkLst>
            <pc:docMk/>
            <pc:sldMk cId="2109696168" sldId="358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6:24:29.299" v="661" actId="207"/>
        <pc:sldMkLst>
          <pc:docMk/>
          <pc:sldMk cId="3450782816" sldId="359"/>
        </pc:sldMkLst>
        <pc:spChg chg="mod">
          <ac:chgData name="Dr. Virágh Árpád" userId="a2150120-1865-42c0-ab3a-bf5e430f3226" providerId="ADAL" clId="{535076A5-58C0-4699-BFF0-F841B8B093E8}" dt="2020-07-19T06:23:13.114" v="651" actId="255"/>
          <ac:spMkLst>
            <pc:docMk/>
            <pc:sldMk cId="3450782816" sldId="35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6:24:29.299" v="661" actId="207"/>
          <ac:spMkLst>
            <pc:docMk/>
            <pc:sldMk cId="3450782816" sldId="359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6:26:48.026" v="670" actId="6549"/>
        <pc:sldMkLst>
          <pc:docMk/>
          <pc:sldMk cId="1646844157" sldId="360"/>
        </pc:sldMkLst>
        <pc:spChg chg="mod">
          <ac:chgData name="Dr. Virágh Árpád" userId="a2150120-1865-42c0-ab3a-bf5e430f3226" providerId="ADAL" clId="{535076A5-58C0-4699-BFF0-F841B8B093E8}" dt="2020-07-19T06:25:20.854" v="664"/>
          <ac:spMkLst>
            <pc:docMk/>
            <pc:sldMk cId="1646844157" sldId="36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6:26:48.026" v="670" actId="6549"/>
          <ac:spMkLst>
            <pc:docMk/>
            <pc:sldMk cId="1646844157" sldId="360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6:30:03.122" v="717" actId="113"/>
        <pc:sldMkLst>
          <pc:docMk/>
          <pc:sldMk cId="3376793898" sldId="361"/>
        </pc:sldMkLst>
        <pc:spChg chg="mod">
          <ac:chgData name="Dr. Virágh Árpád" userId="a2150120-1865-42c0-ab3a-bf5e430f3226" providerId="ADAL" clId="{535076A5-58C0-4699-BFF0-F841B8B093E8}" dt="2020-07-19T06:30:03.122" v="717" actId="113"/>
          <ac:spMkLst>
            <pc:docMk/>
            <pc:sldMk cId="3376793898" sldId="36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6:29:34.072" v="680" actId="207"/>
          <ac:spMkLst>
            <pc:docMk/>
            <pc:sldMk cId="3376793898" sldId="361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6:34:05.009" v="748" actId="20577"/>
        <pc:sldMkLst>
          <pc:docMk/>
          <pc:sldMk cId="1787095170" sldId="362"/>
        </pc:sldMkLst>
        <pc:spChg chg="mod">
          <ac:chgData name="Dr. Virágh Árpád" userId="a2150120-1865-42c0-ab3a-bf5e430f3226" providerId="ADAL" clId="{535076A5-58C0-4699-BFF0-F841B8B093E8}" dt="2020-07-19T06:32:46.618" v="742" actId="20577"/>
          <ac:spMkLst>
            <pc:docMk/>
            <pc:sldMk cId="1787095170" sldId="36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6:34:05.009" v="748" actId="20577"/>
          <ac:spMkLst>
            <pc:docMk/>
            <pc:sldMk cId="1787095170" sldId="362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6:35:56.509" v="763" actId="207"/>
        <pc:sldMkLst>
          <pc:docMk/>
          <pc:sldMk cId="1983731588" sldId="363"/>
        </pc:sldMkLst>
        <pc:spChg chg="mod">
          <ac:chgData name="Dr. Virágh Árpád" userId="a2150120-1865-42c0-ab3a-bf5e430f3226" providerId="ADAL" clId="{535076A5-58C0-4699-BFF0-F841B8B093E8}" dt="2020-07-19T06:35:06.341" v="756" actId="207"/>
          <ac:spMkLst>
            <pc:docMk/>
            <pc:sldMk cId="1983731588" sldId="36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6:35:56.509" v="763" actId="207"/>
          <ac:spMkLst>
            <pc:docMk/>
            <pc:sldMk cId="1983731588" sldId="363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6:39:26.677" v="774" actId="20577"/>
        <pc:sldMkLst>
          <pc:docMk/>
          <pc:sldMk cId="413616148" sldId="364"/>
        </pc:sldMkLst>
        <pc:spChg chg="mod">
          <ac:chgData name="Dr. Virágh Árpád" userId="a2150120-1865-42c0-ab3a-bf5e430f3226" providerId="ADAL" clId="{535076A5-58C0-4699-BFF0-F841B8B093E8}" dt="2020-07-19T06:39:26.677" v="774" actId="20577"/>
          <ac:spMkLst>
            <pc:docMk/>
            <pc:sldMk cId="413616148" sldId="36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6:37:19.572" v="771" actId="12"/>
          <ac:spMkLst>
            <pc:docMk/>
            <pc:sldMk cId="413616148" sldId="364"/>
            <ac:spMk id="3" creationId="{8281441D-41EF-429C-A5B4-4713131B62F6}"/>
          </ac:spMkLst>
        </pc:spChg>
      </pc:sldChg>
      <pc:sldChg chg="delSp modSp add mod">
        <pc:chgData name="Dr. Virágh Árpád" userId="a2150120-1865-42c0-ab3a-bf5e430f3226" providerId="ADAL" clId="{535076A5-58C0-4699-BFF0-F841B8B093E8}" dt="2020-07-19T06:42:56.010" v="805" actId="21"/>
        <pc:sldMkLst>
          <pc:docMk/>
          <pc:sldMk cId="2593115459" sldId="365"/>
        </pc:sldMkLst>
        <pc:spChg chg="del mod">
          <ac:chgData name="Dr. Virágh Árpád" userId="a2150120-1865-42c0-ab3a-bf5e430f3226" providerId="ADAL" clId="{535076A5-58C0-4699-BFF0-F841B8B093E8}" dt="2020-07-19T06:42:56.010" v="805" actId="21"/>
          <ac:spMkLst>
            <pc:docMk/>
            <pc:sldMk cId="2593115459" sldId="36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6:42:30.095" v="804" actId="20577"/>
          <ac:spMkLst>
            <pc:docMk/>
            <pc:sldMk cId="2593115459" sldId="365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8:19:00.862" v="833" actId="948"/>
        <pc:sldMkLst>
          <pc:docMk/>
          <pc:sldMk cId="4181294796" sldId="366"/>
        </pc:sldMkLst>
        <pc:spChg chg="mod">
          <ac:chgData name="Dr. Virágh Árpád" userId="a2150120-1865-42c0-ab3a-bf5e430f3226" providerId="ADAL" clId="{535076A5-58C0-4699-BFF0-F841B8B093E8}" dt="2020-07-19T08:19:00.862" v="833" actId="948"/>
          <ac:spMkLst>
            <pc:docMk/>
            <pc:sldMk cId="4181294796" sldId="36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8:18:40.336" v="832" actId="1076"/>
          <ac:spMkLst>
            <pc:docMk/>
            <pc:sldMk cId="4181294796" sldId="366"/>
            <ac:spMk id="3" creationId="{8281441D-41EF-429C-A5B4-4713131B62F6}"/>
          </ac:spMkLst>
        </pc:spChg>
      </pc:sldChg>
      <pc:sldChg chg="addSp modSp add mod">
        <pc:chgData name="Dr. Virágh Árpád" userId="a2150120-1865-42c0-ab3a-bf5e430f3226" providerId="ADAL" clId="{535076A5-58C0-4699-BFF0-F841B8B093E8}" dt="2020-07-19T08:24:43.083" v="857" actId="20577"/>
        <pc:sldMkLst>
          <pc:docMk/>
          <pc:sldMk cId="4268119655" sldId="367"/>
        </pc:sldMkLst>
        <pc:spChg chg="mod">
          <ac:chgData name="Dr. Virágh Árpád" userId="a2150120-1865-42c0-ab3a-bf5e430f3226" providerId="ADAL" clId="{535076A5-58C0-4699-BFF0-F841B8B093E8}" dt="2020-07-19T08:20:44.663" v="836" actId="255"/>
          <ac:spMkLst>
            <pc:docMk/>
            <pc:sldMk cId="4268119655" sldId="36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8:24:43.083" v="857" actId="20577"/>
          <ac:spMkLst>
            <pc:docMk/>
            <pc:sldMk cId="4268119655" sldId="367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535076A5-58C0-4699-BFF0-F841B8B093E8}" dt="2020-07-19T08:21:47.953" v="844" actId="14100"/>
          <ac:picMkLst>
            <pc:docMk/>
            <pc:sldMk cId="4268119655" sldId="367"/>
            <ac:picMk id="5" creationId="{69D8C50A-DFCF-429F-8F01-D5D5E5D19D75}"/>
          </ac:picMkLst>
        </pc:picChg>
      </pc:sldChg>
      <pc:sldChg chg="addSp modSp add mod">
        <pc:chgData name="Dr. Virágh Árpád" userId="a2150120-1865-42c0-ab3a-bf5e430f3226" providerId="ADAL" clId="{535076A5-58C0-4699-BFF0-F841B8B093E8}" dt="2020-07-19T08:35:22.975" v="967" actId="20577"/>
        <pc:sldMkLst>
          <pc:docMk/>
          <pc:sldMk cId="2783281249" sldId="368"/>
        </pc:sldMkLst>
        <pc:spChg chg="mod">
          <ac:chgData name="Dr. Virágh Árpád" userId="a2150120-1865-42c0-ab3a-bf5e430f3226" providerId="ADAL" clId="{535076A5-58C0-4699-BFF0-F841B8B093E8}" dt="2020-07-19T08:35:22.975" v="967" actId="20577"/>
          <ac:spMkLst>
            <pc:docMk/>
            <pc:sldMk cId="2783281249" sldId="36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8:34:28.144" v="953" actId="20577"/>
          <ac:spMkLst>
            <pc:docMk/>
            <pc:sldMk cId="2783281249" sldId="368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535076A5-58C0-4699-BFF0-F841B8B093E8}" dt="2020-07-19T08:34:41.275" v="956" actId="1076"/>
          <ac:picMkLst>
            <pc:docMk/>
            <pc:sldMk cId="2783281249" sldId="368"/>
            <ac:picMk id="1026" creationId="{2ED595FA-DFFC-4312-BCDB-4443CDC92D85}"/>
          </ac:picMkLst>
        </pc:picChg>
      </pc:sldChg>
      <pc:sldChg chg="modSp add mod">
        <pc:chgData name="Dr. Virágh Árpád" userId="a2150120-1865-42c0-ab3a-bf5e430f3226" providerId="ADAL" clId="{535076A5-58C0-4699-BFF0-F841B8B093E8}" dt="2020-07-19T08:37:48.544" v="982" actId="207"/>
        <pc:sldMkLst>
          <pc:docMk/>
          <pc:sldMk cId="840111526" sldId="369"/>
        </pc:sldMkLst>
        <pc:spChg chg="mod">
          <ac:chgData name="Dr. Virágh Árpád" userId="a2150120-1865-42c0-ab3a-bf5e430f3226" providerId="ADAL" clId="{535076A5-58C0-4699-BFF0-F841B8B093E8}" dt="2020-07-19T08:35:44.817" v="969"/>
          <ac:spMkLst>
            <pc:docMk/>
            <pc:sldMk cId="840111526" sldId="36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8:37:48.544" v="982" actId="207"/>
          <ac:spMkLst>
            <pc:docMk/>
            <pc:sldMk cId="840111526" sldId="369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20T11:56:46.609" v="2140" actId="113"/>
        <pc:sldMkLst>
          <pc:docMk/>
          <pc:sldMk cId="2492588173" sldId="370"/>
        </pc:sldMkLst>
        <pc:spChg chg="mod">
          <ac:chgData name="Dr. Virágh Árpád" userId="a2150120-1865-42c0-ab3a-bf5e430f3226" providerId="ADAL" clId="{535076A5-58C0-4699-BFF0-F841B8B093E8}" dt="2020-07-20T11:56:46.609" v="2140" actId="113"/>
          <ac:spMkLst>
            <pc:docMk/>
            <pc:sldMk cId="2492588173" sldId="37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20T11:47:22.659" v="1964" actId="20577"/>
          <ac:spMkLst>
            <pc:docMk/>
            <pc:sldMk cId="2492588173" sldId="370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20T11:51:27.912" v="1966" actId="20577"/>
        <pc:sldMkLst>
          <pc:docMk/>
          <pc:sldMk cId="1328849260" sldId="371"/>
        </pc:sldMkLst>
        <pc:spChg chg="mod">
          <ac:chgData name="Dr. Virágh Árpád" userId="a2150120-1865-42c0-ab3a-bf5e430f3226" providerId="ADAL" clId="{535076A5-58C0-4699-BFF0-F841B8B093E8}" dt="2020-07-19T08:44:44.965" v="1073"/>
          <ac:spMkLst>
            <pc:docMk/>
            <pc:sldMk cId="1328849260" sldId="37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20T11:51:27.912" v="1966" actId="20577"/>
          <ac:spMkLst>
            <pc:docMk/>
            <pc:sldMk cId="1328849260" sldId="371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8:52:13.447" v="1181" actId="113"/>
        <pc:sldMkLst>
          <pc:docMk/>
          <pc:sldMk cId="4058927299" sldId="372"/>
        </pc:sldMkLst>
        <pc:spChg chg="mod">
          <ac:chgData name="Dr. Virágh Árpád" userId="a2150120-1865-42c0-ab3a-bf5e430f3226" providerId="ADAL" clId="{535076A5-58C0-4699-BFF0-F841B8B093E8}" dt="2020-07-19T08:50:27.846" v="1161" actId="20577"/>
          <ac:spMkLst>
            <pc:docMk/>
            <pc:sldMk cId="4058927299" sldId="37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8:52:13.447" v="1181" actId="113"/>
          <ac:spMkLst>
            <pc:docMk/>
            <pc:sldMk cId="4058927299" sldId="372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8:57:32.926" v="1228" actId="20577"/>
        <pc:sldMkLst>
          <pc:docMk/>
          <pc:sldMk cId="327082885" sldId="373"/>
        </pc:sldMkLst>
        <pc:spChg chg="mod">
          <ac:chgData name="Dr. Virágh Árpád" userId="a2150120-1865-42c0-ab3a-bf5e430f3226" providerId="ADAL" clId="{535076A5-58C0-4699-BFF0-F841B8B093E8}" dt="2020-07-19T08:52:56.302" v="1185" actId="255"/>
          <ac:spMkLst>
            <pc:docMk/>
            <pc:sldMk cId="327082885" sldId="37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8:57:32.926" v="1228" actId="20577"/>
          <ac:spMkLst>
            <pc:docMk/>
            <pc:sldMk cId="327082885" sldId="373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8:57:45.230" v="1234" actId="20577"/>
        <pc:sldMkLst>
          <pc:docMk/>
          <pc:sldMk cId="2250571208" sldId="374"/>
        </pc:sldMkLst>
        <pc:spChg chg="mod">
          <ac:chgData name="Dr. Virágh Árpád" userId="a2150120-1865-42c0-ab3a-bf5e430f3226" providerId="ADAL" clId="{535076A5-58C0-4699-BFF0-F841B8B093E8}" dt="2020-07-19T08:57:23.830" v="1225"/>
          <ac:spMkLst>
            <pc:docMk/>
            <pc:sldMk cId="2250571208" sldId="37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8:57:45.230" v="1234" actId="20577"/>
          <ac:spMkLst>
            <pc:docMk/>
            <pc:sldMk cId="2250571208" sldId="374"/>
            <ac:spMk id="3" creationId="{8281441D-41EF-429C-A5B4-4713131B62F6}"/>
          </ac:spMkLst>
        </pc:spChg>
      </pc:sldChg>
      <pc:sldChg chg="addSp modSp add mod">
        <pc:chgData name="Dr. Virágh Árpád" userId="a2150120-1865-42c0-ab3a-bf5e430f3226" providerId="ADAL" clId="{535076A5-58C0-4699-BFF0-F841B8B093E8}" dt="2020-07-19T09:03:58.556" v="1271" actId="1076"/>
        <pc:sldMkLst>
          <pc:docMk/>
          <pc:sldMk cId="3210543294" sldId="375"/>
        </pc:sldMkLst>
        <pc:spChg chg="mod">
          <ac:chgData name="Dr. Virágh Árpád" userId="a2150120-1865-42c0-ab3a-bf5e430f3226" providerId="ADAL" clId="{535076A5-58C0-4699-BFF0-F841B8B093E8}" dt="2020-07-19T08:58:34.582" v="1246" actId="255"/>
          <ac:spMkLst>
            <pc:docMk/>
            <pc:sldMk cId="3210543294" sldId="37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9:03:58.556" v="1271" actId="1076"/>
          <ac:spMkLst>
            <pc:docMk/>
            <pc:sldMk cId="3210543294" sldId="375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535076A5-58C0-4699-BFF0-F841B8B093E8}" dt="2020-07-19T09:03:53.312" v="1270" actId="1076"/>
          <ac:picMkLst>
            <pc:docMk/>
            <pc:sldMk cId="3210543294" sldId="375"/>
            <ac:picMk id="2050" creationId="{9276F6CF-E277-406F-AA9F-B80F6413E572}"/>
          </ac:picMkLst>
        </pc:picChg>
      </pc:sldChg>
      <pc:sldChg chg="modSp add mod">
        <pc:chgData name="Dr. Virágh Árpád" userId="a2150120-1865-42c0-ab3a-bf5e430f3226" providerId="ADAL" clId="{535076A5-58C0-4699-BFF0-F841B8B093E8}" dt="2020-07-19T09:05:18.851" v="1281" actId="14100"/>
        <pc:sldMkLst>
          <pc:docMk/>
          <pc:sldMk cId="2174222533" sldId="376"/>
        </pc:sldMkLst>
        <pc:spChg chg="mod">
          <ac:chgData name="Dr. Virágh Árpád" userId="a2150120-1865-42c0-ab3a-bf5e430f3226" providerId="ADAL" clId="{535076A5-58C0-4699-BFF0-F841B8B093E8}" dt="2020-07-19T09:05:18.851" v="1281" actId="14100"/>
          <ac:spMkLst>
            <pc:docMk/>
            <pc:sldMk cId="2174222533" sldId="376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9:22:52.246" v="1352" actId="20577"/>
        <pc:sldMkLst>
          <pc:docMk/>
          <pc:sldMk cId="3208016075" sldId="377"/>
        </pc:sldMkLst>
        <pc:spChg chg="mod">
          <ac:chgData name="Dr. Virágh Árpád" userId="a2150120-1865-42c0-ab3a-bf5e430f3226" providerId="ADAL" clId="{535076A5-58C0-4699-BFF0-F841B8B093E8}" dt="2020-07-19T09:16:25.606" v="1314" actId="6549"/>
          <ac:spMkLst>
            <pc:docMk/>
            <pc:sldMk cId="3208016075" sldId="37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9:22:52.246" v="1352" actId="20577"/>
          <ac:spMkLst>
            <pc:docMk/>
            <pc:sldMk cId="3208016075" sldId="377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9:25:38.998" v="1370" actId="207"/>
        <pc:sldMkLst>
          <pc:docMk/>
          <pc:sldMk cId="1678131849" sldId="378"/>
        </pc:sldMkLst>
        <pc:spChg chg="mod">
          <ac:chgData name="Dr. Virágh Árpád" userId="a2150120-1865-42c0-ab3a-bf5e430f3226" providerId="ADAL" clId="{535076A5-58C0-4699-BFF0-F841B8B093E8}" dt="2020-07-19T09:23:57.935" v="1356" actId="20577"/>
          <ac:spMkLst>
            <pc:docMk/>
            <pc:sldMk cId="1678131849" sldId="37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9:25:38.998" v="1370" actId="207"/>
          <ac:spMkLst>
            <pc:docMk/>
            <pc:sldMk cId="1678131849" sldId="378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9:28:51.338" v="1384" actId="207"/>
        <pc:sldMkLst>
          <pc:docMk/>
          <pc:sldMk cId="3820456242" sldId="379"/>
        </pc:sldMkLst>
        <pc:spChg chg="mod">
          <ac:chgData name="Dr. Virágh Árpád" userId="a2150120-1865-42c0-ab3a-bf5e430f3226" providerId="ADAL" clId="{535076A5-58C0-4699-BFF0-F841B8B093E8}" dt="2020-07-19T09:26:22.524" v="1373" actId="20577"/>
          <ac:spMkLst>
            <pc:docMk/>
            <pc:sldMk cId="3820456242" sldId="37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9:28:51.338" v="1384" actId="207"/>
          <ac:spMkLst>
            <pc:docMk/>
            <pc:sldMk cId="3820456242" sldId="379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9:30:56.041" v="1398" actId="20577"/>
        <pc:sldMkLst>
          <pc:docMk/>
          <pc:sldMk cId="284551100" sldId="380"/>
        </pc:sldMkLst>
        <pc:spChg chg="mod">
          <ac:chgData name="Dr. Virágh Árpád" userId="a2150120-1865-42c0-ab3a-bf5e430f3226" providerId="ADAL" clId="{535076A5-58C0-4699-BFF0-F841B8B093E8}" dt="2020-07-19T09:29:30.099" v="1388" actId="20577"/>
          <ac:spMkLst>
            <pc:docMk/>
            <pc:sldMk cId="284551100" sldId="38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9:30:56.041" v="1398" actId="20577"/>
          <ac:spMkLst>
            <pc:docMk/>
            <pc:sldMk cId="284551100" sldId="380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20T11:58:56.802" v="2142" actId="27636"/>
        <pc:sldMkLst>
          <pc:docMk/>
          <pc:sldMk cId="3565244414" sldId="381"/>
        </pc:sldMkLst>
        <pc:spChg chg="mod">
          <ac:chgData name="Dr. Virágh Árpád" userId="a2150120-1865-42c0-ab3a-bf5e430f3226" providerId="ADAL" clId="{535076A5-58C0-4699-BFF0-F841B8B093E8}" dt="2020-07-19T09:33:57.142" v="1427" actId="20577"/>
          <ac:spMkLst>
            <pc:docMk/>
            <pc:sldMk cId="3565244414" sldId="38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20T11:58:56.802" v="2142" actId="27636"/>
          <ac:spMkLst>
            <pc:docMk/>
            <pc:sldMk cId="3565244414" sldId="381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9:21:15.278" v="1338" actId="207"/>
        <pc:sldMkLst>
          <pc:docMk/>
          <pc:sldMk cId="2629475524" sldId="382"/>
        </pc:sldMkLst>
        <pc:spChg chg="mod">
          <ac:chgData name="Dr. Virágh Árpád" userId="a2150120-1865-42c0-ab3a-bf5e430f3226" providerId="ADAL" clId="{535076A5-58C0-4699-BFF0-F841B8B093E8}" dt="2020-07-19T09:21:15.278" v="1338" actId="207"/>
          <ac:spMkLst>
            <pc:docMk/>
            <pc:sldMk cId="2629475524" sldId="382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9:22:38.308" v="1349" actId="20577"/>
        <pc:sldMkLst>
          <pc:docMk/>
          <pc:sldMk cId="1219025151" sldId="383"/>
        </pc:sldMkLst>
        <pc:spChg chg="mod">
          <ac:chgData name="Dr. Virágh Árpád" userId="a2150120-1865-42c0-ab3a-bf5e430f3226" providerId="ADAL" clId="{535076A5-58C0-4699-BFF0-F841B8B093E8}" dt="2020-07-19T09:22:38.308" v="1349" actId="20577"/>
          <ac:spMkLst>
            <pc:docMk/>
            <pc:sldMk cId="1219025151" sldId="383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9:32:21.681" v="1415" actId="20577"/>
        <pc:sldMkLst>
          <pc:docMk/>
          <pc:sldMk cId="3485814218" sldId="384"/>
        </pc:sldMkLst>
        <pc:spChg chg="mod">
          <ac:chgData name="Dr. Virágh Árpád" userId="a2150120-1865-42c0-ab3a-bf5e430f3226" providerId="ADAL" clId="{535076A5-58C0-4699-BFF0-F841B8B093E8}" dt="2020-07-19T09:31:21.676" v="1405" actId="6549"/>
          <ac:spMkLst>
            <pc:docMk/>
            <pc:sldMk cId="3485814218" sldId="38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9:32:21.681" v="1415" actId="20577"/>
          <ac:spMkLst>
            <pc:docMk/>
            <pc:sldMk cId="3485814218" sldId="384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20T11:59:13.497" v="2143" actId="207"/>
        <pc:sldMkLst>
          <pc:docMk/>
          <pc:sldMk cId="2878621478" sldId="385"/>
        </pc:sldMkLst>
        <pc:spChg chg="mod">
          <ac:chgData name="Dr. Virágh Árpád" userId="a2150120-1865-42c0-ab3a-bf5e430f3226" providerId="ADAL" clId="{535076A5-58C0-4699-BFF0-F841B8B093E8}" dt="2020-07-19T09:35:01.800" v="1435"/>
          <ac:spMkLst>
            <pc:docMk/>
            <pc:sldMk cId="2878621478" sldId="38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20T11:59:13.497" v="2143" actId="207"/>
          <ac:spMkLst>
            <pc:docMk/>
            <pc:sldMk cId="2878621478" sldId="385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09:49:14.490" v="1660" actId="113"/>
        <pc:sldMkLst>
          <pc:docMk/>
          <pc:sldMk cId="3450939817" sldId="386"/>
        </pc:sldMkLst>
        <pc:spChg chg="mod">
          <ac:chgData name="Dr. Virágh Árpád" userId="a2150120-1865-42c0-ab3a-bf5e430f3226" providerId="ADAL" clId="{535076A5-58C0-4699-BFF0-F841B8B093E8}" dt="2020-07-19T09:38:17.902" v="1467" actId="6549"/>
          <ac:spMkLst>
            <pc:docMk/>
            <pc:sldMk cId="3450939817" sldId="38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09:49:14.490" v="1660" actId="113"/>
          <ac:spMkLst>
            <pc:docMk/>
            <pc:sldMk cId="3450939817" sldId="386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10:01:14.546" v="1785" actId="20577"/>
        <pc:sldMkLst>
          <pc:docMk/>
          <pc:sldMk cId="2165596307" sldId="387"/>
        </pc:sldMkLst>
        <pc:spChg chg="mod">
          <ac:chgData name="Dr. Virágh Árpád" userId="a2150120-1865-42c0-ab3a-bf5e430f3226" providerId="ADAL" clId="{535076A5-58C0-4699-BFF0-F841B8B093E8}" dt="2020-07-19T10:01:14.546" v="1785" actId="20577"/>
          <ac:spMkLst>
            <pc:docMk/>
            <pc:sldMk cId="2165596307" sldId="38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10:00:22.920" v="1766" actId="21"/>
          <ac:spMkLst>
            <pc:docMk/>
            <pc:sldMk cId="2165596307" sldId="387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10:02:53.063" v="1805" actId="6549"/>
        <pc:sldMkLst>
          <pc:docMk/>
          <pc:sldMk cId="2543040308" sldId="388"/>
        </pc:sldMkLst>
        <pc:spChg chg="mod">
          <ac:chgData name="Dr. Virágh Árpád" userId="a2150120-1865-42c0-ab3a-bf5e430f3226" providerId="ADAL" clId="{535076A5-58C0-4699-BFF0-F841B8B093E8}" dt="2020-07-19T10:01:22.399" v="1789" actId="20577"/>
          <ac:spMkLst>
            <pc:docMk/>
            <pc:sldMk cId="2543040308" sldId="38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10:02:53.063" v="1805" actId="6549"/>
          <ac:spMkLst>
            <pc:docMk/>
            <pc:sldMk cId="2543040308" sldId="388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10:04:24.249" v="1824" actId="207"/>
        <pc:sldMkLst>
          <pc:docMk/>
          <pc:sldMk cId="1105152195" sldId="389"/>
        </pc:sldMkLst>
        <pc:spChg chg="mod">
          <ac:chgData name="Dr. Virágh Árpád" userId="a2150120-1865-42c0-ab3a-bf5e430f3226" providerId="ADAL" clId="{535076A5-58C0-4699-BFF0-F841B8B093E8}" dt="2020-07-19T10:03:23.704" v="1814" actId="20577"/>
          <ac:spMkLst>
            <pc:docMk/>
            <pc:sldMk cId="1105152195" sldId="38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10:04:24.249" v="1824" actId="207"/>
          <ac:spMkLst>
            <pc:docMk/>
            <pc:sldMk cId="1105152195" sldId="389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10:10:34.202" v="1871" actId="207"/>
        <pc:sldMkLst>
          <pc:docMk/>
          <pc:sldMk cId="3461853206" sldId="390"/>
        </pc:sldMkLst>
        <pc:spChg chg="mod">
          <ac:chgData name="Dr. Virágh Árpád" userId="a2150120-1865-42c0-ab3a-bf5e430f3226" providerId="ADAL" clId="{535076A5-58C0-4699-BFF0-F841B8B093E8}" dt="2020-07-19T10:08:58.635" v="1843"/>
          <ac:spMkLst>
            <pc:docMk/>
            <pc:sldMk cId="3461853206" sldId="39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10:10:34.202" v="1871" actId="207"/>
          <ac:spMkLst>
            <pc:docMk/>
            <pc:sldMk cId="3461853206" sldId="390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10:12:38.246" v="1889" actId="113"/>
        <pc:sldMkLst>
          <pc:docMk/>
          <pc:sldMk cId="1412160491" sldId="391"/>
        </pc:sldMkLst>
        <pc:spChg chg="mod">
          <ac:chgData name="Dr. Virágh Árpád" userId="a2150120-1865-42c0-ab3a-bf5e430f3226" providerId="ADAL" clId="{535076A5-58C0-4699-BFF0-F841B8B093E8}" dt="2020-07-19T10:10:57.236" v="1874" actId="27636"/>
          <ac:spMkLst>
            <pc:docMk/>
            <pc:sldMk cId="1412160491" sldId="39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10:12:38.246" v="1889" actId="113"/>
          <ac:spMkLst>
            <pc:docMk/>
            <pc:sldMk cId="1412160491" sldId="391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10:14:09.456" v="1907" actId="20577"/>
        <pc:sldMkLst>
          <pc:docMk/>
          <pc:sldMk cId="482220099" sldId="392"/>
        </pc:sldMkLst>
        <pc:spChg chg="mod">
          <ac:chgData name="Dr. Virágh Árpád" userId="a2150120-1865-42c0-ab3a-bf5e430f3226" providerId="ADAL" clId="{535076A5-58C0-4699-BFF0-F841B8B093E8}" dt="2020-07-19T10:13:01.799" v="1891" actId="27636"/>
          <ac:spMkLst>
            <pc:docMk/>
            <pc:sldMk cId="482220099" sldId="39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10:14:09.456" v="1907" actId="20577"/>
          <ac:spMkLst>
            <pc:docMk/>
            <pc:sldMk cId="482220099" sldId="392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19T10:16:05.222" v="1926" actId="20577"/>
        <pc:sldMkLst>
          <pc:docMk/>
          <pc:sldMk cId="3481962332" sldId="393"/>
        </pc:sldMkLst>
        <pc:spChg chg="mod">
          <ac:chgData name="Dr. Virágh Árpád" userId="a2150120-1865-42c0-ab3a-bf5e430f3226" providerId="ADAL" clId="{535076A5-58C0-4699-BFF0-F841B8B093E8}" dt="2020-07-19T10:14:33.822" v="1909"/>
          <ac:spMkLst>
            <pc:docMk/>
            <pc:sldMk cId="3481962332" sldId="39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10:16:05.222" v="1926" actId="20577"/>
          <ac:spMkLst>
            <pc:docMk/>
            <pc:sldMk cId="3481962332" sldId="393"/>
            <ac:spMk id="3" creationId="{8281441D-41EF-429C-A5B4-4713131B62F6}"/>
          </ac:spMkLst>
        </pc:spChg>
      </pc:sldChg>
      <pc:sldChg chg="addSp delSp modSp add mod ord">
        <pc:chgData name="Dr. Virágh Árpád" userId="a2150120-1865-42c0-ab3a-bf5e430f3226" providerId="ADAL" clId="{535076A5-58C0-4699-BFF0-F841B8B093E8}" dt="2020-07-21T10:34:17.854" v="2162" actId="113"/>
        <pc:sldMkLst>
          <pc:docMk/>
          <pc:sldMk cId="2910794228" sldId="394"/>
        </pc:sldMkLst>
        <pc:spChg chg="mod">
          <ac:chgData name="Dr. Virágh Árpád" userId="a2150120-1865-42c0-ab3a-bf5e430f3226" providerId="ADAL" clId="{535076A5-58C0-4699-BFF0-F841B8B093E8}" dt="2020-07-20T12:03:37.606" v="2150" actId="20577"/>
          <ac:spMkLst>
            <pc:docMk/>
            <pc:sldMk cId="2910794228" sldId="39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21T10:34:17.854" v="2162" actId="113"/>
          <ac:spMkLst>
            <pc:docMk/>
            <pc:sldMk cId="2910794228" sldId="394"/>
            <ac:spMk id="3" creationId="{8281441D-41EF-429C-A5B4-4713131B62F6}"/>
          </ac:spMkLst>
        </pc:spChg>
        <pc:spChg chg="add del mod">
          <ac:chgData name="Dr. Virágh Árpád" userId="a2150120-1865-42c0-ab3a-bf5e430f3226" providerId="ADAL" clId="{535076A5-58C0-4699-BFF0-F841B8B093E8}" dt="2020-07-20T12:04:29.112" v="2157" actId="21"/>
          <ac:spMkLst>
            <pc:docMk/>
            <pc:sldMk cId="2910794228" sldId="394"/>
            <ac:spMk id="4" creationId="{EFAAB751-C372-41AE-9107-FB6A54C6685A}"/>
          </ac:spMkLst>
        </pc:spChg>
      </pc:sldChg>
      <pc:sldChg chg="modSp add del mod">
        <pc:chgData name="Dr. Virágh Árpád" userId="a2150120-1865-42c0-ab3a-bf5e430f3226" providerId="ADAL" clId="{535076A5-58C0-4699-BFF0-F841B8B093E8}" dt="2020-07-19T10:21:58.918" v="1949" actId="47"/>
        <pc:sldMkLst>
          <pc:docMk/>
          <pc:sldMk cId="3276653757" sldId="395"/>
        </pc:sldMkLst>
        <pc:spChg chg="mod">
          <ac:chgData name="Dr. Virágh Árpád" userId="a2150120-1865-42c0-ab3a-bf5e430f3226" providerId="ADAL" clId="{535076A5-58C0-4699-BFF0-F841B8B093E8}" dt="2020-07-19T10:16:34.343" v="1929"/>
          <ac:spMkLst>
            <pc:docMk/>
            <pc:sldMk cId="3276653757" sldId="39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19T10:18:32.123" v="1948" actId="20577"/>
          <ac:spMkLst>
            <pc:docMk/>
            <pc:sldMk cId="3276653757" sldId="395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535076A5-58C0-4699-BFF0-F841B8B093E8}" dt="2020-07-20T11:56:35.922" v="2139" actId="113"/>
        <pc:sldMkLst>
          <pc:docMk/>
          <pc:sldMk cId="4171501756" sldId="395"/>
        </pc:sldMkLst>
        <pc:spChg chg="mod">
          <ac:chgData name="Dr. Virágh Árpád" userId="a2150120-1865-42c0-ab3a-bf5e430f3226" providerId="ADAL" clId="{535076A5-58C0-4699-BFF0-F841B8B093E8}" dt="2020-07-20T11:52:59.846" v="1983" actId="113"/>
          <ac:spMkLst>
            <pc:docMk/>
            <pc:sldMk cId="4171501756" sldId="39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535076A5-58C0-4699-BFF0-F841B8B093E8}" dt="2020-07-20T11:56:35.922" v="2139" actId="113"/>
          <ac:spMkLst>
            <pc:docMk/>
            <pc:sldMk cId="4171501756" sldId="395"/>
            <ac:spMk id="3" creationId="{8281441D-41EF-429C-A5B4-4713131B62F6}"/>
          </ac:spMkLst>
        </pc:spChg>
      </pc:sldChg>
      <pc:sldChg chg="add">
        <pc:chgData name="Dr. Virágh Árpád" userId="a2150120-1865-42c0-ab3a-bf5e430f3226" providerId="ADAL" clId="{535076A5-58C0-4699-BFF0-F841B8B093E8}" dt="2020-07-20T12:03:15.849" v="2147"/>
        <pc:sldMkLst>
          <pc:docMk/>
          <pc:sldMk cId="1635238834" sldId="396"/>
        </pc:sldMkLst>
      </pc:sldChg>
      <pc:sldMasterChg chg="delSldLayout">
        <pc:chgData name="Dr. Virágh Árpád" userId="a2150120-1865-42c0-ab3a-bf5e430f3226" providerId="ADAL" clId="{535076A5-58C0-4699-BFF0-F841B8B093E8}" dt="2020-07-18T15:40:56.042" v="197" actId="47"/>
        <pc:sldMasterMkLst>
          <pc:docMk/>
          <pc:sldMasterMk cId="1736683050" sldId="2147483648"/>
        </pc:sldMasterMkLst>
        <pc:sldLayoutChg chg="del">
          <pc:chgData name="Dr. Virágh Árpád" userId="a2150120-1865-42c0-ab3a-bf5e430f3226" providerId="ADAL" clId="{535076A5-58C0-4699-BFF0-F841B8B093E8}" dt="2020-07-18T15:40:56.042" v="197" actId="47"/>
          <pc:sldLayoutMkLst>
            <pc:docMk/>
            <pc:sldMasterMk cId="1736683050" sldId="2147483648"/>
            <pc:sldLayoutMk cId="3968421366" sldId="2147483673"/>
          </pc:sldLayoutMkLst>
        </pc:sldLayoutChg>
      </pc:sldMasterChg>
      <pc:sldMasterChg chg="delSldLayout">
        <pc:chgData name="Dr. Virágh Árpád" userId="a2150120-1865-42c0-ab3a-bf5e430f3226" providerId="ADAL" clId="{535076A5-58C0-4699-BFF0-F841B8B093E8}" dt="2020-07-18T15:31:05.388" v="77" actId="47"/>
        <pc:sldMasterMkLst>
          <pc:docMk/>
          <pc:sldMasterMk cId="1737555548" sldId="2147483651"/>
        </pc:sldMasterMkLst>
        <pc:sldLayoutChg chg="del">
          <pc:chgData name="Dr. Virágh Árpád" userId="a2150120-1865-42c0-ab3a-bf5e430f3226" providerId="ADAL" clId="{535076A5-58C0-4699-BFF0-F841B8B093E8}" dt="2020-07-18T15:31:05.388" v="77" actId="47"/>
          <pc:sldLayoutMkLst>
            <pc:docMk/>
            <pc:sldMasterMk cId="1737555548" sldId="2147483651"/>
            <pc:sldLayoutMk cId="2906473491" sldId="2147483674"/>
          </pc:sldLayoutMkLst>
        </pc:sldLayoutChg>
      </pc:sldMasterChg>
      <pc:sldMasterChg chg="del delSldLayout">
        <pc:chgData name="Dr. Virágh Árpád" userId="a2150120-1865-42c0-ab3a-bf5e430f3226" providerId="ADAL" clId="{535076A5-58C0-4699-BFF0-F841B8B093E8}" dt="2020-07-18T15:54:57.759" v="358" actId="47"/>
        <pc:sldMasterMkLst>
          <pc:docMk/>
          <pc:sldMasterMk cId="1891060422" sldId="2147483674"/>
        </pc:sldMasterMkLst>
        <pc:sldLayoutChg chg="del">
          <pc:chgData name="Dr. Virágh Árpád" userId="a2150120-1865-42c0-ab3a-bf5e430f3226" providerId="ADAL" clId="{535076A5-58C0-4699-BFF0-F841B8B093E8}" dt="2020-07-18T15:54:57.759" v="358" actId="47"/>
          <pc:sldLayoutMkLst>
            <pc:docMk/>
            <pc:sldMasterMk cId="1891060422" sldId="2147483674"/>
            <pc:sldLayoutMk cId="1731533259" sldId="2147483675"/>
          </pc:sldLayoutMkLst>
        </pc:sldLayoutChg>
        <pc:sldLayoutChg chg="del">
          <pc:chgData name="Dr. Virágh Árpád" userId="a2150120-1865-42c0-ab3a-bf5e430f3226" providerId="ADAL" clId="{535076A5-58C0-4699-BFF0-F841B8B093E8}" dt="2020-07-18T15:54:57.759" v="358" actId="47"/>
          <pc:sldLayoutMkLst>
            <pc:docMk/>
            <pc:sldMasterMk cId="1891060422" sldId="2147483674"/>
            <pc:sldLayoutMk cId="1860874372" sldId="2147483676"/>
          </pc:sldLayoutMkLst>
        </pc:sldLayoutChg>
        <pc:sldLayoutChg chg="del">
          <pc:chgData name="Dr. Virágh Árpád" userId="a2150120-1865-42c0-ab3a-bf5e430f3226" providerId="ADAL" clId="{535076A5-58C0-4699-BFF0-F841B8B093E8}" dt="2020-07-18T15:54:57.759" v="358" actId="47"/>
          <pc:sldLayoutMkLst>
            <pc:docMk/>
            <pc:sldMasterMk cId="1891060422" sldId="2147483674"/>
            <pc:sldLayoutMk cId="2897967665" sldId="2147483677"/>
          </pc:sldLayoutMkLst>
        </pc:sldLayoutChg>
        <pc:sldLayoutChg chg="del">
          <pc:chgData name="Dr. Virágh Árpád" userId="a2150120-1865-42c0-ab3a-bf5e430f3226" providerId="ADAL" clId="{535076A5-58C0-4699-BFF0-F841B8B093E8}" dt="2020-07-18T15:54:57.759" v="358" actId="47"/>
          <pc:sldLayoutMkLst>
            <pc:docMk/>
            <pc:sldMasterMk cId="1891060422" sldId="2147483674"/>
            <pc:sldLayoutMk cId="1365258064" sldId="2147483678"/>
          </pc:sldLayoutMkLst>
        </pc:sldLayoutChg>
        <pc:sldLayoutChg chg="del">
          <pc:chgData name="Dr. Virágh Árpád" userId="a2150120-1865-42c0-ab3a-bf5e430f3226" providerId="ADAL" clId="{535076A5-58C0-4699-BFF0-F841B8B093E8}" dt="2020-07-18T15:54:57.759" v="358" actId="47"/>
          <pc:sldLayoutMkLst>
            <pc:docMk/>
            <pc:sldMasterMk cId="1891060422" sldId="2147483674"/>
            <pc:sldLayoutMk cId="849939448" sldId="2147483679"/>
          </pc:sldLayoutMkLst>
        </pc:sldLayoutChg>
        <pc:sldLayoutChg chg="del">
          <pc:chgData name="Dr. Virágh Árpád" userId="a2150120-1865-42c0-ab3a-bf5e430f3226" providerId="ADAL" clId="{535076A5-58C0-4699-BFF0-F841B8B093E8}" dt="2020-07-18T15:54:57.759" v="358" actId="47"/>
          <pc:sldLayoutMkLst>
            <pc:docMk/>
            <pc:sldMasterMk cId="1891060422" sldId="2147483674"/>
            <pc:sldLayoutMk cId="4071225741" sldId="2147483680"/>
          </pc:sldLayoutMkLst>
        </pc:sldLayoutChg>
        <pc:sldLayoutChg chg="del">
          <pc:chgData name="Dr. Virágh Árpád" userId="a2150120-1865-42c0-ab3a-bf5e430f3226" providerId="ADAL" clId="{535076A5-58C0-4699-BFF0-F841B8B093E8}" dt="2020-07-18T15:54:57.759" v="358" actId="47"/>
          <pc:sldLayoutMkLst>
            <pc:docMk/>
            <pc:sldMasterMk cId="1891060422" sldId="2147483674"/>
            <pc:sldLayoutMk cId="4182762395" sldId="2147483681"/>
          </pc:sldLayoutMkLst>
        </pc:sldLayoutChg>
        <pc:sldLayoutChg chg="del">
          <pc:chgData name="Dr. Virágh Árpád" userId="a2150120-1865-42c0-ab3a-bf5e430f3226" providerId="ADAL" clId="{535076A5-58C0-4699-BFF0-F841B8B093E8}" dt="2020-07-18T15:54:57.759" v="358" actId="47"/>
          <pc:sldLayoutMkLst>
            <pc:docMk/>
            <pc:sldMasterMk cId="1891060422" sldId="2147483674"/>
            <pc:sldLayoutMk cId="126040970" sldId="2147483682"/>
          </pc:sldLayoutMkLst>
        </pc:sldLayoutChg>
        <pc:sldLayoutChg chg="del">
          <pc:chgData name="Dr. Virágh Árpád" userId="a2150120-1865-42c0-ab3a-bf5e430f3226" providerId="ADAL" clId="{535076A5-58C0-4699-BFF0-F841B8B093E8}" dt="2020-07-18T15:54:57.759" v="358" actId="47"/>
          <pc:sldLayoutMkLst>
            <pc:docMk/>
            <pc:sldMasterMk cId="1891060422" sldId="2147483674"/>
            <pc:sldLayoutMk cId="1263007642" sldId="2147483683"/>
          </pc:sldLayoutMkLst>
        </pc:sldLayoutChg>
        <pc:sldLayoutChg chg="del">
          <pc:chgData name="Dr. Virágh Árpád" userId="a2150120-1865-42c0-ab3a-bf5e430f3226" providerId="ADAL" clId="{535076A5-58C0-4699-BFF0-F841B8B093E8}" dt="2020-07-18T15:54:57.759" v="358" actId="47"/>
          <pc:sldLayoutMkLst>
            <pc:docMk/>
            <pc:sldMasterMk cId="1891060422" sldId="2147483674"/>
            <pc:sldLayoutMk cId="1905841455" sldId="2147483684"/>
          </pc:sldLayoutMkLst>
        </pc:sldLayoutChg>
        <pc:sldLayoutChg chg="del">
          <pc:chgData name="Dr. Virágh Árpád" userId="a2150120-1865-42c0-ab3a-bf5e430f3226" providerId="ADAL" clId="{535076A5-58C0-4699-BFF0-F841B8B093E8}" dt="2020-07-18T15:54:57.759" v="358" actId="47"/>
          <pc:sldLayoutMkLst>
            <pc:docMk/>
            <pc:sldMasterMk cId="1891060422" sldId="2147483674"/>
            <pc:sldLayoutMk cId="4146786079" sldId="2147483685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B8D37-F2C9-4AA7-9088-A1D556DE4F32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7DA08-A421-428F-B2A2-13165CAF9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56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DAEFD-F0CA-40B0-91E7-913D9FD56239}" type="datetimeFigureOut">
              <a:rPr lang="ko-KR" altLang="en-US" smtClean="0"/>
              <a:t>2020-07-27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E6118-A8F0-4C13-BF86-10944E626E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338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C6179DE7-D0F5-4FCE-9D64-2210387C6D0C}"/>
              </a:ext>
            </a:extLst>
          </p:cNvPr>
          <p:cNvSpPr/>
          <p:nvPr userDrawn="1"/>
        </p:nvSpPr>
        <p:spPr>
          <a:xfrm>
            <a:off x="1691680" y="-5100"/>
            <a:ext cx="7286625" cy="4026569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26569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810000"/>
                  <a:pt x="7286625" y="4019550"/>
                </a:cubicBezTo>
                <a:cubicBezTo>
                  <a:pt x="2543175" y="4156075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692" y="3003798"/>
            <a:ext cx="3240212" cy="1152129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4155926"/>
            <a:ext cx="3240212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4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96FFB94C-B84A-46A3-BF10-6C511C2C85D4}"/>
              </a:ext>
            </a:extLst>
          </p:cNvPr>
          <p:cNvSpPr/>
          <p:nvPr userDrawn="1"/>
        </p:nvSpPr>
        <p:spPr>
          <a:xfrm>
            <a:off x="1828799" y="-5100"/>
            <a:ext cx="7286625" cy="4010593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  <a:gd name="connsiteX0" fmla="*/ 0 w 7286625"/>
              <a:gd name="connsiteY0" fmla="*/ 0 h 4007586"/>
              <a:gd name="connsiteX1" fmla="*/ 514350 w 7286625"/>
              <a:gd name="connsiteY1" fmla="*/ 9525 h 4007586"/>
              <a:gd name="connsiteX2" fmla="*/ 7286625 w 7286625"/>
              <a:gd name="connsiteY2" fmla="*/ 4000500 h 4007586"/>
              <a:gd name="connsiteX3" fmla="*/ 0 w 7286625"/>
              <a:gd name="connsiteY3" fmla="*/ 0 h 4007586"/>
              <a:gd name="connsiteX0" fmla="*/ 0 w 7286625"/>
              <a:gd name="connsiteY0" fmla="*/ 0 h 4011694"/>
              <a:gd name="connsiteX1" fmla="*/ 514350 w 7286625"/>
              <a:gd name="connsiteY1" fmla="*/ 9525 h 4011694"/>
              <a:gd name="connsiteX2" fmla="*/ 7286625 w 7286625"/>
              <a:gd name="connsiteY2" fmla="*/ 4000500 h 4011694"/>
              <a:gd name="connsiteX3" fmla="*/ 0 w 7286625"/>
              <a:gd name="connsiteY3" fmla="*/ 0 h 4011694"/>
              <a:gd name="connsiteX0" fmla="*/ 0 w 7286625"/>
              <a:gd name="connsiteY0" fmla="*/ 0 h 4010593"/>
              <a:gd name="connsiteX1" fmla="*/ 514350 w 7286625"/>
              <a:gd name="connsiteY1" fmla="*/ 9525 h 4010593"/>
              <a:gd name="connsiteX2" fmla="*/ 7286625 w 7286625"/>
              <a:gd name="connsiteY2" fmla="*/ 4000500 h 4010593"/>
              <a:gd name="connsiteX3" fmla="*/ 0 w 7286625"/>
              <a:gd name="connsiteY3" fmla="*/ 0 h 4010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10593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790950"/>
                  <a:pt x="7286625" y="4000500"/>
                </a:cubicBezTo>
                <a:cubicBezTo>
                  <a:pt x="2562225" y="4165600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D7620DE0-0A98-4621-A31C-3F83C507D1C1}"/>
              </a:ext>
            </a:extLst>
          </p:cNvPr>
          <p:cNvSpPr/>
          <p:nvPr userDrawn="1"/>
        </p:nvSpPr>
        <p:spPr>
          <a:xfrm>
            <a:off x="1717249" y="349877"/>
            <a:ext cx="7241060" cy="3745325"/>
          </a:xfrm>
          <a:custGeom>
            <a:avLst/>
            <a:gdLst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9418"/>
              <a:gd name="connsiteX1" fmla="*/ 7239000 w 7239000"/>
              <a:gd name="connsiteY1" fmla="*/ 3733800 h 3739418"/>
              <a:gd name="connsiteX2" fmla="*/ 0 w 7239000"/>
              <a:gd name="connsiteY2" fmla="*/ 0 h 3739418"/>
              <a:gd name="connsiteX0" fmla="*/ 0 w 7239000"/>
              <a:gd name="connsiteY0" fmla="*/ 0 h 3741985"/>
              <a:gd name="connsiteX1" fmla="*/ 7239000 w 7239000"/>
              <a:gd name="connsiteY1" fmla="*/ 3733800 h 3741985"/>
              <a:gd name="connsiteX2" fmla="*/ 0 w 7239000"/>
              <a:gd name="connsiteY2" fmla="*/ 0 h 3741985"/>
              <a:gd name="connsiteX0" fmla="*/ 0 w 7239000"/>
              <a:gd name="connsiteY0" fmla="*/ 0 h 3744767"/>
              <a:gd name="connsiteX1" fmla="*/ 7239000 w 7239000"/>
              <a:gd name="connsiteY1" fmla="*/ 3733800 h 3744767"/>
              <a:gd name="connsiteX2" fmla="*/ 0 w 7239000"/>
              <a:gd name="connsiteY2" fmla="*/ 0 h 3744767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27313"/>
              <a:gd name="connsiteX1" fmla="*/ 7172325 w 7172325"/>
              <a:gd name="connsiteY1" fmla="*/ 3705225 h 3927313"/>
              <a:gd name="connsiteX2" fmla="*/ 0 w 7172325"/>
              <a:gd name="connsiteY2" fmla="*/ 0 h 3927313"/>
              <a:gd name="connsiteX0" fmla="*/ 0 w 7172325"/>
              <a:gd name="connsiteY0" fmla="*/ 0 h 3705225"/>
              <a:gd name="connsiteX1" fmla="*/ 7172325 w 7172325"/>
              <a:gd name="connsiteY1" fmla="*/ 3705225 h 3705225"/>
              <a:gd name="connsiteX2" fmla="*/ 0 w 7172325"/>
              <a:gd name="connsiteY2" fmla="*/ 0 h 3705225"/>
              <a:gd name="connsiteX0" fmla="*/ 0 w 7172325"/>
              <a:gd name="connsiteY0" fmla="*/ 0 h 3975065"/>
              <a:gd name="connsiteX1" fmla="*/ 7172325 w 7172325"/>
              <a:gd name="connsiteY1" fmla="*/ 3705225 h 3975065"/>
              <a:gd name="connsiteX2" fmla="*/ 0 w 7172325"/>
              <a:gd name="connsiteY2" fmla="*/ 0 h 3975065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0 w 7172325"/>
              <a:gd name="connsiteY0" fmla="*/ 0 h 3892257"/>
              <a:gd name="connsiteX1" fmla="*/ 7172325 w 7172325"/>
              <a:gd name="connsiteY1" fmla="*/ 3705225 h 3892257"/>
              <a:gd name="connsiteX2" fmla="*/ 0 w 7172325"/>
              <a:gd name="connsiteY2" fmla="*/ 0 h 3892257"/>
              <a:gd name="connsiteX0" fmla="*/ 0 w 7172325"/>
              <a:gd name="connsiteY0" fmla="*/ 0 h 3713751"/>
              <a:gd name="connsiteX1" fmla="*/ 7172325 w 7172325"/>
              <a:gd name="connsiteY1" fmla="*/ 3705225 h 3713751"/>
              <a:gd name="connsiteX2" fmla="*/ 0 w 7172325"/>
              <a:gd name="connsiteY2" fmla="*/ 0 h 3713751"/>
              <a:gd name="connsiteX0" fmla="*/ 0 w 7172325"/>
              <a:gd name="connsiteY0" fmla="*/ 0 h 3719098"/>
              <a:gd name="connsiteX1" fmla="*/ 7172325 w 7172325"/>
              <a:gd name="connsiteY1" fmla="*/ 3705225 h 3719098"/>
              <a:gd name="connsiteX2" fmla="*/ 0 w 7172325"/>
              <a:gd name="connsiteY2" fmla="*/ 0 h 371909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28733"/>
              <a:gd name="connsiteX1" fmla="*/ 7172325 w 7172325"/>
              <a:gd name="connsiteY1" fmla="*/ 3705225 h 3728733"/>
              <a:gd name="connsiteX2" fmla="*/ 0 w 7172325"/>
              <a:gd name="connsiteY2" fmla="*/ 0 h 3728733"/>
              <a:gd name="connsiteX0" fmla="*/ 0 w 7172325"/>
              <a:gd name="connsiteY0" fmla="*/ 0 h 3722357"/>
              <a:gd name="connsiteX1" fmla="*/ 7172325 w 7172325"/>
              <a:gd name="connsiteY1" fmla="*/ 3705225 h 3722357"/>
              <a:gd name="connsiteX2" fmla="*/ 0 w 7172325"/>
              <a:gd name="connsiteY2" fmla="*/ 0 h 3722357"/>
              <a:gd name="connsiteX0" fmla="*/ 0 w 7162598"/>
              <a:gd name="connsiteY0" fmla="*/ 0 h 3722357"/>
              <a:gd name="connsiteX1" fmla="*/ 7162598 w 7162598"/>
              <a:gd name="connsiteY1" fmla="*/ 3705225 h 3722357"/>
              <a:gd name="connsiteX2" fmla="*/ 0 w 7162598"/>
              <a:gd name="connsiteY2" fmla="*/ 0 h 3722357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26589"/>
              <a:gd name="connsiteX1" fmla="*/ 7162598 w 7162598"/>
              <a:gd name="connsiteY1" fmla="*/ 3705225 h 3726589"/>
              <a:gd name="connsiteX2" fmla="*/ 0 w 7162598"/>
              <a:gd name="connsiteY2" fmla="*/ 0 h 372658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56562"/>
              <a:gd name="connsiteY0" fmla="*/ 0 h 3745687"/>
              <a:gd name="connsiteX1" fmla="*/ 7156562 w 7156562"/>
              <a:gd name="connsiteY1" fmla="*/ 3714279 h 3745687"/>
              <a:gd name="connsiteX2" fmla="*/ 0 w 7156562"/>
              <a:gd name="connsiteY2" fmla="*/ 0 h 3745687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2385"/>
              <a:gd name="connsiteX1" fmla="*/ 7247096 w 7247096"/>
              <a:gd name="connsiteY1" fmla="*/ 3705225 h 3742385"/>
              <a:gd name="connsiteX2" fmla="*/ 0 w 7247096"/>
              <a:gd name="connsiteY2" fmla="*/ 0 h 374238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1060" h="3745325">
                <a:moveTo>
                  <a:pt x="0" y="0"/>
                </a:moveTo>
                <a:cubicBezTo>
                  <a:pt x="698112" y="2619307"/>
                  <a:pt x="3122351" y="3745804"/>
                  <a:pt x="7241060" y="3708243"/>
                </a:cubicBezTo>
                <a:cubicBezTo>
                  <a:pt x="3402389" y="3964568"/>
                  <a:pt x="561837" y="2909449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57779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3843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7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987574"/>
            <a:ext cx="6438182" cy="327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233772" y="4262137"/>
            <a:ext cx="8676456" cy="541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10339" y="1404993"/>
            <a:ext cx="3085597" cy="22818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35700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265800" y="470456"/>
            <a:ext cx="2520000" cy="252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120829" y="3067019"/>
            <a:ext cx="1664971" cy="16649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859357" y="1329877"/>
            <a:ext cx="1664849" cy="16605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73187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57779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3843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39552" y="1131590"/>
            <a:ext cx="4032448" cy="21602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39552" y="3291830"/>
            <a:ext cx="4032448" cy="14401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5170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60000" y="360001"/>
            <a:ext cx="2700000" cy="442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6077724" y="360001"/>
            <a:ext cx="2700000" cy="442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218862" y="360001"/>
            <a:ext cx="2700000" cy="442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6835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869922" y="1869672"/>
            <a:ext cx="1404156" cy="1404156"/>
          </a:xfrm>
          <a:prstGeom prst="ellipse">
            <a:avLst/>
          </a:prstGeom>
          <a:solidFill>
            <a:schemeClr val="bg1"/>
          </a:solidFill>
          <a:ln w="889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43162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498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2589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60800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91200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304000" y="1851672"/>
            <a:ext cx="2232000" cy="28800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3170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583048" y="0"/>
            <a:ext cx="2286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858000" y="698778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583048" y="2578606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297379" y="699542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2579370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2116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38459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5165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2123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39430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83768" y="1923678"/>
            <a:ext cx="6660232" cy="12961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2275224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7DDBCE0-5335-4926-AB19-E3A892931A3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787290" y="1050072"/>
            <a:ext cx="2980688" cy="2980688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90570" y="2181679"/>
            <a:ext cx="495343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90570" y="2655255"/>
            <a:ext cx="495343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436103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075806"/>
            <a:ext cx="9144000" cy="1656184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436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012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731990"/>
            <a:ext cx="914400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4658520"/>
            <a:ext cx="914400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83768" y="1923678"/>
            <a:ext cx="6660232" cy="12961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2275224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7DDBCE0-5335-4926-AB19-E3A892931A3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787290" y="1050072"/>
            <a:ext cx="2980688" cy="2980688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90570" y="2181679"/>
            <a:ext cx="495343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90570" y="2655255"/>
            <a:ext cx="495343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208B27CB-0016-4E16-B332-AB8C261D2D73}"/>
              </a:ext>
            </a:extLst>
          </p:cNvPr>
          <p:cNvSpPr/>
          <p:nvPr userDrawn="1"/>
        </p:nvSpPr>
        <p:spPr>
          <a:xfrm>
            <a:off x="2244765" y="5071"/>
            <a:ext cx="1394746" cy="5147938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668647 w 1245586"/>
              <a:gd name="connsiteY0" fmla="*/ 0 h 5123289"/>
              <a:gd name="connsiteX1" fmla="*/ 285672 w 1245586"/>
              <a:gd name="connsiteY1" fmla="*/ 5123289 h 5123289"/>
              <a:gd name="connsiteX2" fmla="*/ 0 w 1245586"/>
              <a:gd name="connsiteY2" fmla="*/ 5123289 h 5123289"/>
              <a:gd name="connsiteX3" fmla="*/ 668647 w 1245586"/>
              <a:gd name="connsiteY3" fmla="*/ 0 h 5123289"/>
              <a:gd name="connsiteX0" fmla="*/ 668647 w 1393156"/>
              <a:gd name="connsiteY0" fmla="*/ 0 h 5138037"/>
              <a:gd name="connsiteX1" fmla="*/ 632259 w 1393156"/>
              <a:gd name="connsiteY1" fmla="*/ 5138037 h 5138037"/>
              <a:gd name="connsiteX2" fmla="*/ 0 w 1393156"/>
              <a:gd name="connsiteY2" fmla="*/ 5123289 h 5138037"/>
              <a:gd name="connsiteX3" fmla="*/ 668647 w 13931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94880"/>
              <a:gd name="connsiteY0" fmla="*/ 0 h 5138037"/>
              <a:gd name="connsiteX1" fmla="*/ 588014 w 1394880"/>
              <a:gd name="connsiteY1" fmla="*/ 5138037 h 5138037"/>
              <a:gd name="connsiteX2" fmla="*/ 0 w 1394880"/>
              <a:gd name="connsiteY2" fmla="*/ 5123289 h 5138037"/>
              <a:gd name="connsiteX3" fmla="*/ 668647 w 1394880"/>
              <a:gd name="connsiteY3" fmla="*/ 0 h 5138037"/>
              <a:gd name="connsiteX0" fmla="*/ 662823 w 1391760"/>
              <a:gd name="connsiteY0" fmla="*/ 0 h 5158422"/>
              <a:gd name="connsiteX1" fmla="*/ 588014 w 1391760"/>
              <a:gd name="connsiteY1" fmla="*/ 5158422 h 5158422"/>
              <a:gd name="connsiteX2" fmla="*/ 0 w 1391760"/>
              <a:gd name="connsiteY2" fmla="*/ 5143674 h 5158422"/>
              <a:gd name="connsiteX3" fmla="*/ 662823 w 1391760"/>
              <a:gd name="connsiteY3" fmla="*/ 0 h 5158422"/>
              <a:gd name="connsiteX0" fmla="*/ 669497 w 1398434"/>
              <a:gd name="connsiteY0" fmla="*/ 0 h 5158422"/>
              <a:gd name="connsiteX1" fmla="*/ 594688 w 1398434"/>
              <a:gd name="connsiteY1" fmla="*/ 5158422 h 5158422"/>
              <a:gd name="connsiteX2" fmla="*/ 0 w 1398434"/>
              <a:gd name="connsiteY2" fmla="*/ 5150348 h 5158422"/>
              <a:gd name="connsiteX3" fmla="*/ 669497 w 1398434"/>
              <a:gd name="connsiteY3" fmla="*/ 0 h 5158422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60636"/>
              <a:gd name="connsiteY0" fmla="*/ 0 h 5161439"/>
              <a:gd name="connsiteX1" fmla="*/ 594688 w 1360636"/>
              <a:gd name="connsiteY1" fmla="*/ 5161439 h 5161439"/>
              <a:gd name="connsiteX2" fmla="*/ 0 w 1360636"/>
              <a:gd name="connsiteY2" fmla="*/ 5153365 h 5161439"/>
              <a:gd name="connsiteX3" fmla="*/ 588016 w 1360636"/>
              <a:gd name="connsiteY3" fmla="*/ 0 h 5161439"/>
              <a:gd name="connsiteX0" fmla="*/ 666618 w 1401622"/>
              <a:gd name="connsiteY0" fmla="*/ 0 h 5161439"/>
              <a:gd name="connsiteX1" fmla="*/ 594688 w 1401622"/>
              <a:gd name="connsiteY1" fmla="*/ 5161439 h 5161439"/>
              <a:gd name="connsiteX2" fmla="*/ 0 w 1401622"/>
              <a:gd name="connsiteY2" fmla="*/ 5153365 h 5161439"/>
              <a:gd name="connsiteX3" fmla="*/ 666618 w 1401622"/>
              <a:gd name="connsiteY3" fmla="*/ 0 h 5161439"/>
              <a:gd name="connsiteX0" fmla="*/ 666618 w 1149867"/>
              <a:gd name="connsiteY0" fmla="*/ 547422 h 5708861"/>
              <a:gd name="connsiteX1" fmla="*/ 757819 w 1149867"/>
              <a:gd name="connsiteY1" fmla="*/ 731398 h 5708861"/>
              <a:gd name="connsiteX2" fmla="*/ 594688 w 1149867"/>
              <a:gd name="connsiteY2" fmla="*/ 5708861 h 5708861"/>
              <a:gd name="connsiteX3" fmla="*/ 0 w 1149867"/>
              <a:gd name="connsiteY3" fmla="*/ 5700787 h 5708861"/>
              <a:gd name="connsiteX4" fmla="*/ 666618 w 1149867"/>
              <a:gd name="connsiteY4" fmla="*/ 547422 h 5708861"/>
              <a:gd name="connsiteX0" fmla="*/ 666618 w 1149867"/>
              <a:gd name="connsiteY0" fmla="*/ 537491 h 5698930"/>
              <a:gd name="connsiteX1" fmla="*/ 645156 w 1149867"/>
              <a:gd name="connsiteY1" fmla="*/ 745047 h 5698930"/>
              <a:gd name="connsiteX2" fmla="*/ 594688 w 1149867"/>
              <a:gd name="connsiteY2" fmla="*/ 5698930 h 5698930"/>
              <a:gd name="connsiteX3" fmla="*/ 0 w 1149867"/>
              <a:gd name="connsiteY3" fmla="*/ 5690856 h 5698930"/>
              <a:gd name="connsiteX4" fmla="*/ 666618 w 1149867"/>
              <a:gd name="connsiteY4" fmla="*/ 537491 h 5698930"/>
              <a:gd name="connsiteX0" fmla="*/ 698058 w 1170507"/>
              <a:gd name="connsiteY0" fmla="*/ 539678 h 5695877"/>
              <a:gd name="connsiteX1" fmla="*/ 645156 w 1170507"/>
              <a:gd name="connsiteY1" fmla="*/ 741994 h 5695877"/>
              <a:gd name="connsiteX2" fmla="*/ 594688 w 1170507"/>
              <a:gd name="connsiteY2" fmla="*/ 5695877 h 5695877"/>
              <a:gd name="connsiteX3" fmla="*/ 0 w 1170507"/>
              <a:gd name="connsiteY3" fmla="*/ 5687803 h 5695877"/>
              <a:gd name="connsiteX4" fmla="*/ 698058 w 1170507"/>
              <a:gd name="connsiteY4" fmla="*/ 539678 h 5695877"/>
              <a:gd name="connsiteX0" fmla="*/ 698058 w 1170507"/>
              <a:gd name="connsiteY0" fmla="*/ 627656 h 5783855"/>
              <a:gd name="connsiteX1" fmla="*/ 653017 w 1170507"/>
              <a:gd name="connsiteY1" fmla="*/ 638708 h 5783855"/>
              <a:gd name="connsiteX2" fmla="*/ 594688 w 1170507"/>
              <a:gd name="connsiteY2" fmla="*/ 5783855 h 5783855"/>
              <a:gd name="connsiteX3" fmla="*/ 0 w 1170507"/>
              <a:gd name="connsiteY3" fmla="*/ 5775781 h 5783855"/>
              <a:gd name="connsiteX4" fmla="*/ 698058 w 1170507"/>
              <a:gd name="connsiteY4" fmla="*/ 627656 h 5783855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367662 h 5523861"/>
              <a:gd name="connsiteX1" fmla="*/ 653017 w 1170507"/>
              <a:gd name="connsiteY1" fmla="*/ 365614 h 5523861"/>
              <a:gd name="connsiteX2" fmla="*/ 594688 w 1170507"/>
              <a:gd name="connsiteY2" fmla="*/ 5523861 h 5523861"/>
              <a:gd name="connsiteX3" fmla="*/ 0 w 1170507"/>
              <a:gd name="connsiteY3" fmla="*/ 5515787 h 5523861"/>
              <a:gd name="connsiteX4" fmla="*/ 698058 w 1170507"/>
              <a:gd name="connsiteY4" fmla="*/ 367662 h 5523861"/>
              <a:gd name="connsiteX0" fmla="*/ 698058 w 1170507"/>
              <a:gd name="connsiteY0" fmla="*/ 2048 h 5158247"/>
              <a:gd name="connsiteX1" fmla="*/ 653017 w 1170507"/>
              <a:gd name="connsiteY1" fmla="*/ 0 h 5158247"/>
              <a:gd name="connsiteX2" fmla="*/ 594688 w 1170507"/>
              <a:gd name="connsiteY2" fmla="*/ 5158247 h 5158247"/>
              <a:gd name="connsiteX3" fmla="*/ 0 w 1170507"/>
              <a:gd name="connsiteY3" fmla="*/ 5150173 h 5158247"/>
              <a:gd name="connsiteX4" fmla="*/ 698058 w 1170507"/>
              <a:gd name="connsiteY4" fmla="*/ 2048 h 5158247"/>
              <a:gd name="connsiteX0" fmla="*/ 698058 w 1239095"/>
              <a:gd name="connsiteY0" fmla="*/ 2048 h 5158247"/>
              <a:gd name="connsiteX1" fmla="*/ 653017 w 1239095"/>
              <a:gd name="connsiteY1" fmla="*/ 0 h 5158247"/>
              <a:gd name="connsiteX2" fmla="*/ 594688 w 1239095"/>
              <a:gd name="connsiteY2" fmla="*/ 5158247 h 5158247"/>
              <a:gd name="connsiteX3" fmla="*/ 0 w 1239095"/>
              <a:gd name="connsiteY3" fmla="*/ 5150173 h 5158247"/>
              <a:gd name="connsiteX4" fmla="*/ 698058 w 1239095"/>
              <a:gd name="connsiteY4" fmla="*/ 2048 h 5158247"/>
              <a:gd name="connsiteX0" fmla="*/ 703298 w 1242619"/>
              <a:gd name="connsiteY0" fmla="*/ 2048 h 5158247"/>
              <a:gd name="connsiteX1" fmla="*/ 658257 w 1242619"/>
              <a:gd name="connsiteY1" fmla="*/ 0 h 5158247"/>
              <a:gd name="connsiteX2" fmla="*/ 599928 w 1242619"/>
              <a:gd name="connsiteY2" fmla="*/ 5158247 h 5158247"/>
              <a:gd name="connsiteX3" fmla="*/ 0 w 1242619"/>
              <a:gd name="connsiteY3" fmla="*/ 5147552 h 5158247"/>
              <a:gd name="connsiteX4" fmla="*/ 703298 w 1242619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3007"/>
              <a:gd name="connsiteX1" fmla="*/ 663497 w 1246150"/>
              <a:gd name="connsiteY1" fmla="*/ 0 h 5153007"/>
              <a:gd name="connsiteX2" fmla="*/ 605168 w 1246150"/>
              <a:gd name="connsiteY2" fmla="*/ 5153007 h 5153007"/>
              <a:gd name="connsiteX3" fmla="*/ 0 w 1246150"/>
              <a:gd name="connsiteY3" fmla="*/ 5147552 h 5153007"/>
              <a:gd name="connsiteX4" fmla="*/ 708538 w 1246150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708538 w 1375551"/>
              <a:gd name="connsiteY4" fmla="*/ 2048 h 5153007"/>
              <a:gd name="connsiteX0" fmla="*/ 84838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848388 w 1375551"/>
              <a:gd name="connsiteY4" fmla="*/ 2048 h 5153007"/>
              <a:gd name="connsiteX0" fmla="*/ 848388 w 1353486"/>
              <a:gd name="connsiteY0" fmla="*/ 2048 h 5153007"/>
              <a:gd name="connsiteX1" fmla="*/ 598951 w 1353486"/>
              <a:gd name="connsiteY1" fmla="*/ 0 h 5153007"/>
              <a:gd name="connsiteX2" fmla="*/ 605168 w 1353486"/>
              <a:gd name="connsiteY2" fmla="*/ 5153007 h 5153007"/>
              <a:gd name="connsiteX3" fmla="*/ 0 w 1353486"/>
              <a:gd name="connsiteY3" fmla="*/ 5147552 h 5153007"/>
              <a:gd name="connsiteX4" fmla="*/ 848388 w 1353486"/>
              <a:gd name="connsiteY4" fmla="*/ 2048 h 5153007"/>
              <a:gd name="connsiteX0" fmla="*/ 848388 w 1577804"/>
              <a:gd name="connsiteY0" fmla="*/ 0 h 5150959"/>
              <a:gd name="connsiteX1" fmla="*/ 1136833 w 1577804"/>
              <a:gd name="connsiteY1" fmla="*/ 51740 h 5150959"/>
              <a:gd name="connsiteX2" fmla="*/ 605168 w 1577804"/>
              <a:gd name="connsiteY2" fmla="*/ 5150959 h 5150959"/>
              <a:gd name="connsiteX3" fmla="*/ 0 w 1577804"/>
              <a:gd name="connsiteY3" fmla="*/ 5145504 h 5150959"/>
              <a:gd name="connsiteX4" fmla="*/ 848388 w 1577804"/>
              <a:gd name="connsiteY4" fmla="*/ 0 h 5150959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75205 w 1571365"/>
              <a:gd name="connsiteY0" fmla="*/ 0 h 5145580"/>
              <a:gd name="connsiteX1" fmla="*/ 1130394 w 1571365"/>
              <a:gd name="connsiteY1" fmla="*/ 46361 h 5145580"/>
              <a:gd name="connsiteX2" fmla="*/ 598729 w 1571365"/>
              <a:gd name="connsiteY2" fmla="*/ 5145580 h 5145580"/>
              <a:gd name="connsiteX3" fmla="*/ 0 w 1571365"/>
              <a:gd name="connsiteY3" fmla="*/ 5140125 h 5145580"/>
              <a:gd name="connsiteX4" fmla="*/ 675205 w 1571365"/>
              <a:gd name="connsiteY4" fmla="*/ 0 h 5145580"/>
              <a:gd name="connsiteX0" fmla="*/ 681645 w 1577805"/>
              <a:gd name="connsiteY0" fmla="*/ 0 h 5145580"/>
              <a:gd name="connsiteX1" fmla="*/ 1136834 w 1577805"/>
              <a:gd name="connsiteY1" fmla="*/ 46361 h 5145580"/>
              <a:gd name="connsiteX2" fmla="*/ 605169 w 1577805"/>
              <a:gd name="connsiteY2" fmla="*/ 5145580 h 5145580"/>
              <a:gd name="connsiteX3" fmla="*/ 0 w 1577805"/>
              <a:gd name="connsiteY3" fmla="*/ 5140125 h 5145580"/>
              <a:gd name="connsiteX4" fmla="*/ 681645 w 1577805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86537"/>
              <a:gd name="connsiteY0" fmla="*/ 0 h 5145580"/>
              <a:gd name="connsiteX1" fmla="*/ 731150 w 1386537"/>
              <a:gd name="connsiteY1" fmla="*/ 1285 h 5145580"/>
              <a:gd name="connsiteX2" fmla="*/ 605169 w 1386537"/>
              <a:gd name="connsiteY2" fmla="*/ 5145580 h 5145580"/>
              <a:gd name="connsiteX3" fmla="*/ 0 w 1386537"/>
              <a:gd name="connsiteY3" fmla="*/ 5140125 h 5145580"/>
              <a:gd name="connsiteX4" fmla="*/ 681645 w 1386537"/>
              <a:gd name="connsiteY4" fmla="*/ 0 h 5145580"/>
              <a:gd name="connsiteX0" fmla="*/ 681645 w 1378704"/>
              <a:gd name="connsiteY0" fmla="*/ 9644 h 5155224"/>
              <a:gd name="connsiteX1" fmla="*/ 709292 w 1378704"/>
              <a:gd name="connsiteY1" fmla="*/ 0 h 5155224"/>
              <a:gd name="connsiteX2" fmla="*/ 605169 w 1378704"/>
              <a:gd name="connsiteY2" fmla="*/ 5155224 h 5155224"/>
              <a:gd name="connsiteX3" fmla="*/ 0 w 1378704"/>
              <a:gd name="connsiteY3" fmla="*/ 5149769 h 5155224"/>
              <a:gd name="connsiteX4" fmla="*/ 681645 w 1378704"/>
              <a:gd name="connsiteY4" fmla="*/ 9644 h 5155224"/>
              <a:gd name="connsiteX0" fmla="*/ 681645 w 1378704"/>
              <a:gd name="connsiteY0" fmla="*/ 2358 h 5147938"/>
              <a:gd name="connsiteX1" fmla="*/ 709292 w 1378704"/>
              <a:gd name="connsiteY1" fmla="*/ 0 h 5147938"/>
              <a:gd name="connsiteX2" fmla="*/ 605169 w 1378704"/>
              <a:gd name="connsiteY2" fmla="*/ 5147938 h 5147938"/>
              <a:gd name="connsiteX3" fmla="*/ 0 w 1378704"/>
              <a:gd name="connsiteY3" fmla="*/ 5142483 h 5147938"/>
              <a:gd name="connsiteX4" fmla="*/ 681645 w 1378704"/>
              <a:gd name="connsiteY4" fmla="*/ 2358 h 5147938"/>
              <a:gd name="connsiteX0" fmla="*/ 681645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81645 w 1394746"/>
              <a:gd name="connsiteY4" fmla="*/ 2358 h 5147938"/>
              <a:gd name="connsiteX0" fmla="*/ 678002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78002 w 1394746"/>
              <a:gd name="connsiteY4" fmla="*/ 2358 h 514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4746" h="5147938">
                <a:moveTo>
                  <a:pt x="678002" y="2358"/>
                </a:moveTo>
                <a:cubicBezTo>
                  <a:pt x="660202" y="4684"/>
                  <a:pt x="729140" y="4379"/>
                  <a:pt x="709292" y="0"/>
                </a:cubicBezTo>
                <a:cubicBezTo>
                  <a:pt x="1164073" y="792664"/>
                  <a:pt x="2044121" y="3295264"/>
                  <a:pt x="605169" y="5147938"/>
                </a:cubicBezTo>
                <a:lnTo>
                  <a:pt x="0" y="5142483"/>
                </a:lnTo>
                <a:cubicBezTo>
                  <a:pt x="1286717" y="3715598"/>
                  <a:pt x="1489690" y="1855467"/>
                  <a:pt x="678002" y="235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211C3F06-D6FC-4C75-A071-26658C2B36EB}"/>
              </a:ext>
            </a:extLst>
          </p:cNvPr>
          <p:cNvSpPr/>
          <p:nvPr userDrawn="1"/>
        </p:nvSpPr>
        <p:spPr>
          <a:xfrm>
            <a:off x="2602516" y="-3535"/>
            <a:ext cx="1145801" cy="5154958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291826 w 1031317"/>
              <a:gd name="connsiteY0" fmla="*/ 0 h 5153629"/>
              <a:gd name="connsiteX1" fmla="*/ 285672 w 1031317"/>
              <a:gd name="connsiteY1" fmla="*/ 5153629 h 5153629"/>
              <a:gd name="connsiteX2" fmla="*/ 0 w 1031317"/>
              <a:gd name="connsiteY2" fmla="*/ 5153629 h 5153629"/>
              <a:gd name="connsiteX3" fmla="*/ 291826 w 1031317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88560 w 1065497"/>
              <a:gd name="connsiteY0" fmla="*/ 0 h 5147098"/>
              <a:gd name="connsiteX1" fmla="*/ 285672 w 1065497"/>
              <a:gd name="connsiteY1" fmla="*/ 5147098 h 5147098"/>
              <a:gd name="connsiteX2" fmla="*/ 0 w 1065497"/>
              <a:gd name="connsiteY2" fmla="*/ 5147098 h 5147098"/>
              <a:gd name="connsiteX3" fmla="*/ 288560 w 1065497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04061 w 1053504"/>
              <a:gd name="connsiteY0" fmla="*/ 0 h 5147098"/>
              <a:gd name="connsiteX1" fmla="*/ 285672 w 1053504"/>
              <a:gd name="connsiteY1" fmla="*/ 5147098 h 5147098"/>
              <a:gd name="connsiteX2" fmla="*/ 0 w 1053504"/>
              <a:gd name="connsiteY2" fmla="*/ 5147098 h 5147098"/>
              <a:gd name="connsiteX3" fmla="*/ 204061 w 10535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346963 w 1145801"/>
              <a:gd name="connsiteY0" fmla="*/ 0 h 5154958"/>
              <a:gd name="connsiteX1" fmla="*/ 323772 w 1145801"/>
              <a:gd name="connsiteY1" fmla="*/ 5154958 h 5154958"/>
              <a:gd name="connsiteX2" fmla="*/ 0 w 1145801"/>
              <a:gd name="connsiteY2" fmla="*/ 5154958 h 5154958"/>
              <a:gd name="connsiteX3" fmla="*/ 346963 w 1145801"/>
              <a:gd name="connsiteY3" fmla="*/ 0 h 5154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01" h="5154958">
                <a:moveTo>
                  <a:pt x="346963" y="0"/>
                </a:moveTo>
                <a:cubicBezTo>
                  <a:pt x="1503833" y="1879282"/>
                  <a:pt x="1323265" y="3584062"/>
                  <a:pt x="323772" y="5154958"/>
                </a:cubicBezTo>
                <a:lnTo>
                  <a:pt x="0" y="5154958"/>
                </a:lnTo>
                <a:cubicBezTo>
                  <a:pt x="1140463" y="3599315"/>
                  <a:pt x="1290903" y="1893588"/>
                  <a:pt x="3469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3723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9787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509189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2" y="0"/>
            <a:ext cx="7886599" cy="5151451"/>
          </a:xfrm>
          <a:custGeom>
            <a:avLst/>
            <a:gdLst>
              <a:gd name="connsiteX0" fmla="*/ 0 w 8244408"/>
              <a:gd name="connsiteY0" fmla="*/ 0 h 5143500"/>
              <a:gd name="connsiteX1" fmla="*/ 8244408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244408"/>
              <a:gd name="connsiteY0" fmla="*/ 0 h 5143500"/>
              <a:gd name="connsiteX1" fmla="*/ 5779504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069479"/>
              <a:gd name="connsiteY0" fmla="*/ 0 h 5143500"/>
              <a:gd name="connsiteX1" fmla="*/ 5779504 w 8069479"/>
              <a:gd name="connsiteY1" fmla="*/ 0 h 5143500"/>
              <a:gd name="connsiteX2" fmla="*/ 8069479 w 8069479"/>
              <a:gd name="connsiteY2" fmla="*/ 5143500 h 5143500"/>
              <a:gd name="connsiteX3" fmla="*/ 0 w 8069479"/>
              <a:gd name="connsiteY3" fmla="*/ 5143500 h 5143500"/>
              <a:gd name="connsiteX4" fmla="*/ 0 w 8069479"/>
              <a:gd name="connsiteY4" fmla="*/ 0 h 5143500"/>
              <a:gd name="connsiteX0" fmla="*/ 0 w 8013820"/>
              <a:gd name="connsiteY0" fmla="*/ 0 h 5143500"/>
              <a:gd name="connsiteX1" fmla="*/ 5779504 w 8013820"/>
              <a:gd name="connsiteY1" fmla="*/ 0 h 5143500"/>
              <a:gd name="connsiteX2" fmla="*/ 8013820 w 8013820"/>
              <a:gd name="connsiteY2" fmla="*/ 5143500 h 5143500"/>
              <a:gd name="connsiteX3" fmla="*/ 0 w 8013820"/>
              <a:gd name="connsiteY3" fmla="*/ 5143500 h 5143500"/>
              <a:gd name="connsiteX4" fmla="*/ 0 w 8013820"/>
              <a:gd name="connsiteY4" fmla="*/ 0 h 5143500"/>
              <a:gd name="connsiteX0" fmla="*/ 0 w 7966112"/>
              <a:gd name="connsiteY0" fmla="*/ 0 h 5143500"/>
              <a:gd name="connsiteX1" fmla="*/ 5779504 w 7966112"/>
              <a:gd name="connsiteY1" fmla="*/ 0 h 5143500"/>
              <a:gd name="connsiteX2" fmla="*/ 7966112 w 7966112"/>
              <a:gd name="connsiteY2" fmla="*/ 5143500 h 5143500"/>
              <a:gd name="connsiteX3" fmla="*/ 0 w 7966112"/>
              <a:gd name="connsiteY3" fmla="*/ 5143500 h 5143500"/>
              <a:gd name="connsiteX4" fmla="*/ 0 w 7966112"/>
              <a:gd name="connsiteY4" fmla="*/ 0 h 5143500"/>
              <a:gd name="connsiteX0" fmla="*/ 0 w 7942258"/>
              <a:gd name="connsiteY0" fmla="*/ 0 h 5143500"/>
              <a:gd name="connsiteX1" fmla="*/ 5779504 w 7942258"/>
              <a:gd name="connsiteY1" fmla="*/ 0 h 5143500"/>
              <a:gd name="connsiteX2" fmla="*/ 7942258 w 7942258"/>
              <a:gd name="connsiteY2" fmla="*/ 5143500 h 5143500"/>
              <a:gd name="connsiteX3" fmla="*/ 0 w 7942258"/>
              <a:gd name="connsiteY3" fmla="*/ 5143500 h 5143500"/>
              <a:gd name="connsiteX4" fmla="*/ 0 w 7942258"/>
              <a:gd name="connsiteY4" fmla="*/ 0 h 5143500"/>
              <a:gd name="connsiteX0" fmla="*/ 0 w 7886599"/>
              <a:gd name="connsiteY0" fmla="*/ 0 h 5151451"/>
              <a:gd name="connsiteX1" fmla="*/ 5779504 w 7886599"/>
              <a:gd name="connsiteY1" fmla="*/ 0 h 5151451"/>
              <a:gd name="connsiteX2" fmla="*/ 7886599 w 7886599"/>
              <a:gd name="connsiteY2" fmla="*/ 5151451 h 5151451"/>
              <a:gd name="connsiteX3" fmla="*/ 0 w 7886599"/>
              <a:gd name="connsiteY3" fmla="*/ 5143500 h 5151451"/>
              <a:gd name="connsiteX4" fmla="*/ 0 w 7886599"/>
              <a:gd name="connsiteY4" fmla="*/ 0 h 515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6599" h="5151451">
                <a:moveTo>
                  <a:pt x="0" y="0"/>
                </a:moveTo>
                <a:lnTo>
                  <a:pt x="5779504" y="0"/>
                </a:lnTo>
                <a:lnTo>
                  <a:pt x="7886599" y="5151451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23478"/>
            <a:ext cx="867645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699542"/>
            <a:ext cx="867645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642729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5323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1387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49246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720790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792334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863879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11494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11510"/>
            <a:ext cx="2664296" cy="265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076170" y="521952"/>
            <a:ext cx="2447664" cy="1662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710" y="2389300"/>
            <a:ext cx="2664296" cy="265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084168" y="2499742"/>
            <a:ext cx="2447664" cy="1662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577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183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98" y="1223021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516216" y="1361169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818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0" r:id="rId3"/>
    <p:sldLayoutId id="2147483661" r:id="rId4"/>
    <p:sldLayoutId id="2147483670" r:id="rId5"/>
    <p:sldLayoutId id="2147483655" r:id="rId6"/>
    <p:sldLayoutId id="2147483662" r:id="rId7"/>
    <p:sldLayoutId id="2147483663" r:id="rId8"/>
    <p:sldLayoutId id="2147483664" r:id="rId9"/>
    <p:sldLayoutId id="2147483665" r:id="rId10"/>
    <p:sldLayoutId id="2147483667" r:id="rId11"/>
    <p:sldLayoutId id="2147483666" r:id="rId12"/>
    <p:sldLayoutId id="2147483668" r:id="rId13"/>
    <p:sldLayoutId id="2147483671" r:id="rId14"/>
    <p:sldLayoutId id="2147483669" r:id="rId15"/>
    <p:sldLayoutId id="2147483656" r:id="rId16"/>
    <p:sldLayoutId id="2147483672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eur-lex.europa.eu/Notice.do?val=730951:cs&amp;lang=hu&amp;list=730951:cs,&amp;pos=1&amp;page=1&amp;nbl=1&amp;pgs=10&amp;hwords=&amp;checktexte=checkbox&amp;visu=#texte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159733" y="3905237"/>
            <a:ext cx="4464496" cy="576063"/>
          </a:xfrm>
        </p:spPr>
        <p:txBody>
          <a:bodyPr/>
          <a:lstStyle/>
          <a:p>
            <a:pPr algn="l"/>
            <a:r>
              <a:rPr lang="hu-HU" altLang="ko-KR" sz="2600" dirty="0">
                <a:solidFill>
                  <a:schemeClr val="tx1"/>
                </a:solidFill>
              </a:rPr>
              <a:t>Versenyjog</a:t>
            </a:r>
            <a:endParaRPr lang="ko-KR" altLang="en-US" sz="26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3199999"/>
            <a:ext cx="58819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>
              <a:spcBef>
                <a:spcPct val="20000"/>
              </a:spcBef>
            </a:pPr>
            <a:r>
              <a:rPr lang="hu-HU" altLang="ko-KR" sz="3600" b="1">
                <a:solidFill>
                  <a:srgbClr val="FF0000"/>
                </a:solidFill>
                <a:cs typeface="Arial" pitchFamily="34" charset="0"/>
              </a:rPr>
              <a:t>Gazdasági </a:t>
            </a:r>
            <a:r>
              <a:rPr lang="hu-HU" altLang="ko-KR" sz="3600" b="1" dirty="0">
                <a:solidFill>
                  <a:srgbClr val="FF0000"/>
                </a:solidFill>
                <a:cs typeface="Arial" pitchFamily="34" charset="0"/>
              </a:rPr>
              <a:t>jog </a:t>
            </a:r>
            <a:endParaRPr lang="ko-KR" altLang="en-US" sz="3600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-36512" y="0"/>
            <a:ext cx="569788" cy="5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8" name="Folyamatábra: Kézi adatbevitel 7"/>
          <p:cNvSpPr/>
          <p:nvPr/>
        </p:nvSpPr>
        <p:spPr>
          <a:xfrm rot="10800000">
            <a:off x="546556" y="0"/>
            <a:ext cx="1361148" cy="5143500"/>
          </a:xfrm>
          <a:prstGeom prst="flowChartManualInpu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" name="Folyamatábra: Kézi adatbevitel 8"/>
          <p:cNvSpPr>
            <a:spLocks noChangeAspect="1"/>
          </p:cNvSpPr>
          <p:nvPr/>
        </p:nvSpPr>
        <p:spPr>
          <a:xfrm rot="10800000">
            <a:off x="-36512" y="0"/>
            <a:ext cx="1363607" cy="5143500"/>
          </a:xfrm>
          <a:prstGeom prst="flowChartManualInpu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579862"/>
            <a:ext cx="2431549" cy="69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599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2"/>
            <a:ext cx="8964488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A tisztességtelen verseny </a:t>
            </a:r>
            <a:b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tilalma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92888" cy="3456385"/>
          </a:xfrm>
        </p:spPr>
        <p:txBody>
          <a:bodyPr anchor="t"/>
          <a:lstStyle/>
          <a:p>
            <a:pPr marL="457200" lvl="2" indent="-457200">
              <a:buFont typeface="Wingdings" panose="05000000000000000000" pitchFamily="2" charset="2"/>
              <a:buChar char="§"/>
              <a:defRPr/>
            </a:pPr>
            <a:r>
              <a:rPr lang="hu-HU" alt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Generálklauzula</a:t>
            </a:r>
          </a:p>
          <a:p>
            <a:pPr marL="457200" lvl="2" indent="-457200">
              <a:buFont typeface="Wingdings" panose="05000000000000000000" pitchFamily="2" charset="2"/>
              <a:buChar char="§"/>
              <a:defRPr/>
            </a:pPr>
            <a:r>
              <a:rPr lang="hu-HU" alt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Hírnévrontás</a:t>
            </a:r>
          </a:p>
          <a:p>
            <a:pPr marL="457200" lvl="2" indent="-457200">
              <a:buFont typeface="Wingdings" panose="05000000000000000000" pitchFamily="2" charset="2"/>
              <a:buChar char="§"/>
              <a:defRPr/>
            </a:pPr>
            <a:r>
              <a:rPr lang="hu-HU" alt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Jellegbitorlás</a:t>
            </a:r>
          </a:p>
          <a:p>
            <a:pPr marL="457200" lvl="2" indent="-457200">
              <a:buFont typeface="Wingdings" panose="05000000000000000000" pitchFamily="2" charset="2"/>
              <a:buChar char="§"/>
              <a:defRPr/>
            </a:pPr>
            <a:r>
              <a:rPr lang="hu-HU" alt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Bojkott felhívás</a:t>
            </a:r>
          </a:p>
          <a:p>
            <a:pPr marL="457200" lvl="2" indent="-457200">
              <a:buFont typeface="Wingdings" panose="05000000000000000000" pitchFamily="2" charset="2"/>
              <a:buChar char="§"/>
              <a:defRPr/>
            </a:pPr>
            <a:r>
              <a:rPr lang="hu-HU" alt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Versenyeztetés tisztaságának megsértése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779210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2"/>
            <a:ext cx="8964488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Általános klauzula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92888" cy="3456385"/>
          </a:xfrm>
        </p:spPr>
        <p:txBody>
          <a:bodyPr anchor="t"/>
          <a:lstStyle/>
          <a:p>
            <a:pPr marL="0" lvl="2" indent="0">
              <a:buNone/>
              <a:defRPr/>
            </a:pPr>
            <a:r>
              <a:rPr lang="hu-HU" altLang="hu-HU" sz="2800" b="1" dirty="0">
                <a:solidFill>
                  <a:srgbClr val="3967D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Tilos a gazdasági tevékenységet </a:t>
            </a:r>
            <a:br>
              <a:rPr lang="hu-HU" altLang="hu-HU" sz="2800" b="1" dirty="0">
                <a:solidFill>
                  <a:srgbClr val="3967D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b="1" dirty="0">
                <a:solidFill>
                  <a:srgbClr val="3967D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tisztességtelenül folytatni</a:t>
            </a:r>
          </a:p>
          <a:p>
            <a:pPr marL="0" lvl="2" indent="0">
              <a:buNone/>
              <a:defRPr/>
            </a:pPr>
            <a:r>
              <a:rPr lang="hu-HU" alt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ilyen tevékenység: ami az üzletfelek, illetve a </a:t>
            </a:r>
            <a:br>
              <a:rPr lang="hu-HU" alt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versenytársak törvényes érdekeit sérti, </a:t>
            </a:r>
            <a:br>
              <a:rPr lang="hu-HU" alt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vagy veszélyezteti, </a:t>
            </a:r>
            <a:br>
              <a:rPr lang="hu-HU" alt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vagy az üzleti tisztesség követelményeibe ütközik 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642946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2"/>
            <a:ext cx="8964488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Hírnévrontás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92888" cy="3456385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b="1" kern="0" dirty="0">
                <a:solidFill>
                  <a:schemeClr val="tx1"/>
                </a:solidFill>
                <a:latin typeface="Tahoma"/>
                <a:cs typeface="+mn-cs"/>
              </a:rPr>
              <a:t>Tilos a versenytárs jó hírnevét vagy hitelképességét sérteni, veszélyeztetni.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kern="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&gt; valótlan tény állítása, valós tény hamisnak   </a:t>
            </a:r>
            <a:b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   állítása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&gt; jóhírnév, hitelképesség sértése,</a:t>
            </a:r>
            <a:b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   veszélyeztetése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618237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5576" y="83722"/>
            <a:ext cx="8388424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Jellegbitorlás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92888" cy="3456385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Tilos terméket vagy szolgáltatást a </a:t>
            </a:r>
            <a:r>
              <a:rPr lang="hu-HU" sz="2800" kern="0" dirty="0">
                <a:solidFill>
                  <a:schemeClr val="accent2"/>
                </a:solidFill>
                <a:latin typeface="Tahoma"/>
                <a:cs typeface="+mn-cs"/>
              </a:rPr>
              <a:t>versenytárs hozzájárulása nélkül</a:t>
            </a: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 annak a termékének, szolgáltatásának a jellegzetes </a:t>
            </a:r>
            <a:r>
              <a:rPr lang="hu-HU" sz="2800" kern="0" dirty="0" err="1">
                <a:solidFill>
                  <a:schemeClr val="tx1"/>
                </a:solidFill>
                <a:latin typeface="Tahoma"/>
                <a:cs typeface="+mn-cs"/>
              </a:rPr>
              <a:t>külsejével</a:t>
            </a: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, csomagolásával, (eredet) megjelölésével vagy elnevezésével 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előállítani, forgalmazni vagy reklámozni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és hamis árujelzőt használni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126875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71600" y="83722"/>
            <a:ext cx="8172400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hamis árujelző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92888" cy="3456385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3200" kern="0" dirty="0">
                <a:solidFill>
                  <a:schemeClr val="tx1"/>
                </a:solidFill>
                <a:latin typeface="Tahoma"/>
                <a:cs typeface="+mn-cs"/>
              </a:rPr>
              <a:t>olyan név, árujelző vagy egyéb megjelölés használata, amelyről a versenytársat, illetve annak termékét, szolgáltatását szokták felismerni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6724332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2"/>
            <a:ext cx="8964488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büntetőjogi szankció</a:t>
            </a: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Btk. 419. §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92888" cy="3456385"/>
          </a:xfrm>
        </p:spPr>
        <p:txBody>
          <a:bodyPr anchor="t"/>
          <a:lstStyle/>
          <a:p>
            <a:pPr marL="0" lvl="2" indent="0">
              <a:buNone/>
              <a:defRPr/>
            </a:pPr>
            <a:r>
              <a:rPr lang="hu-HU" altLang="hu-HU" sz="2800" b="1" dirty="0">
                <a:solidFill>
                  <a:srgbClr val="3967D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versenytárs utánzása</a:t>
            </a:r>
          </a:p>
          <a:p>
            <a:pPr marL="0" lvl="1" indent="0">
              <a:buNone/>
              <a:defRPr/>
            </a:pP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Büntetendő, aki a versenytárs hozzájárulása nélkül </a:t>
            </a:r>
            <a:b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árut olyan jellegzetes külsővel, csomagolással, </a:t>
            </a:r>
            <a:b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megjelöléssel vagy elnevezéssel állít elő, amelyről a </a:t>
            </a:r>
            <a:b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versenytárs vagy annak jellegzetes tulajdonsággal </a:t>
            </a:r>
            <a:b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rendelkező áruja ismerhető fel, vagy ilyen árut </a:t>
            </a:r>
            <a:b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forgalomba hozatal céljából megszerez, tart, vagy </a:t>
            </a:r>
            <a:b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forgalomba hoz</a:t>
            </a:r>
          </a:p>
        </p:txBody>
      </p:sp>
    </p:spTree>
    <p:extLst>
      <p:ext uri="{BB962C8B-B14F-4D97-AF65-F5344CB8AC3E}">
        <p14:creationId xmlns:p14="http://schemas.microsoft.com/office/powerpoint/2010/main" val="901565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2"/>
            <a:ext cx="8964488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lang="hu-HU" altLang="hu-HU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vámjogi szankció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92888" cy="3456385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600" kern="0" dirty="0">
                <a:solidFill>
                  <a:schemeClr val="tx1"/>
                </a:solidFill>
                <a:latin typeface="Tahoma"/>
                <a:cs typeface="+mn-cs"/>
              </a:rPr>
              <a:t>Európai Parlament és a Tanács 608/2013 EU rendelete a szellemi tulajdonjogok vámhatósági érvényesítéséről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600" kern="0" dirty="0">
                <a:solidFill>
                  <a:schemeClr val="tx1"/>
                </a:solidFill>
                <a:latin typeface="Tahoma"/>
                <a:cs typeface="+mn-cs"/>
              </a:rPr>
              <a:t>Európai Unión kívülről érkező hamis termékek elleni küzdelemben vámhatósági intézkedés megtétele  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600" kern="0" dirty="0">
                <a:solidFill>
                  <a:schemeClr val="tx1"/>
                </a:solidFill>
                <a:latin typeface="Tahoma"/>
                <a:cs typeface="+mn-cs"/>
              </a:rPr>
              <a:t>&gt;&gt; hamis áruk, kalózáruk megsemmisítésének lehetősége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40347610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71600" y="83722"/>
            <a:ext cx="8172400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összehasonlító reklám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92888" cy="3456385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600" kern="0" dirty="0">
                <a:solidFill>
                  <a:schemeClr val="tx1"/>
                </a:solidFill>
                <a:latin typeface="Tahoma"/>
                <a:cs typeface="+mn-cs"/>
              </a:rPr>
              <a:t>Tilos az áru értékesítése céljából, árú, megjelölés, vállalkozás neve stb. ismertségének növelésére irányuló olyan közlés, tájékoztatás, amely közvetve vagy közvetlenül felismerhetővé teszi a vállalkozás versenytársát, vagy a versenytárs árujával azonos vagy ahhoz hasonló rendeltetésű árut = </a:t>
            </a:r>
            <a:r>
              <a:rPr lang="hu-HU" sz="2600" b="1" kern="0" dirty="0">
                <a:solidFill>
                  <a:schemeClr val="tx1"/>
                </a:solidFill>
                <a:latin typeface="Tahoma"/>
                <a:cs typeface="+mn-cs"/>
              </a:rPr>
              <a:t>összehasonlító reklám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600" b="1" kern="0" dirty="0">
                <a:solidFill>
                  <a:schemeClr val="accent2"/>
                </a:solidFill>
                <a:latin typeface="Tahoma"/>
                <a:cs typeface="+mn-cs"/>
              </a:rPr>
              <a:t>de csak akkor ha....</a:t>
            </a:r>
            <a:endParaRPr lang="hu-HU" sz="2600" kern="0" dirty="0">
              <a:solidFill>
                <a:schemeClr val="accent2"/>
              </a:solidFill>
              <a:latin typeface="Tahoma"/>
              <a:cs typeface="+mn-cs"/>
            </a:endParaRP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9981973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71600" y="83722"/>
            <a:ext cx="8172400" cy="831843"/>
          </a:xfrm>
        </p:spPr>
        <p:txBody>
          <a:bodyPr>
            <a:noAutofit/>
          </a:bodyPr>
          <a:lstStyle/>
          <a:p>
            <a:pPr algn="l"/>
            <a:endParaRPr lang="hu-HU" altLang="hu-HU" b="1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915565"/>
            <a:ext cx="7992888" cy="3456385"/>
          </a:xfrm>
        </p:spPr>
        <p:txBody>
          <a:bodyPr anchor="t"/>
          <a:lstStyle/>
          <a:p>
            <a:pPr marL="342900" lvl="0" indent="-3429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ha ezáltal a versenytárs neve, terméke, stb. jó hírnevéből adódó tisztességtelen előnyszerzésre vezethet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versenytárs vagy terméke stb. jó hírnevét sértheti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a terméket védjegyes vagy egyéb védett más termék utánzataként vagy másolataként mutatja be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termék, vállalkozás neve, egyéb megjelölése a versenytárséval összetéveszthető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1096961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összehasonlító reklámban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92888" cy="3456385"/>
          </a:xfrm>
        </p:spPr>
        <p:txBody>
          <a:bodyPr anchor="t"/>
          <a:lstStyle/>
          <a:p>
            <a:pPr marL="342900" lvl="0" indent="-3429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kizárólag </a:t>
            </a:r>
            <a:r>
              <a:rPr lang="hu-HU" sz="2400" kern="0" dirty="0">
                <a:solidFill>
                  <a:schemeClr val="accent2"/>
                </a:solidFill>
                <a:latin typeface="Tahoma"/>
                <a:cs typeface="+mn-cs"/>
              </a:rPr>
              <a:t>azonos rendeltetésű </a:t>
            </a: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vagy azonos szükségleteket kielégítő áruk hasonlíthatók össze,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az összehasonlításnak az áruk </a:t>
            </a:r>
            <a:r>
              <a:rPr lang="hu-HU" sz="2400" kern="0" dirty="0">
                <a:solidFill>
                  <a:schemeClr val="accent2"/>
                </a:solidFill>
                <a:latin typeface="Tahoma"/>
                <a:cs typeface="+mn-cs"/>
              </a:rPr>
              <a:t>lényeges, meghatározó, jellemző</a:t>
            </a: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 és ellenőrizhető tulajdonságára kell vonatkoznia, és - ha az ár is az összehasonlítás tárgyát képezi, akkor e vonatkozásban is - </a:t>
            </a:r>
            <a:r>
              <a:rPr lang="hu-HU" sz="2400" kern="0" dirty="0">
                <a:solidFill>
                  <a:schemeClr val="accent2"/>
                </a:solidFill>
                <a:latin typeface="Tahoma"/>
                <a:cs typeface="+mn-cs"/>
              </a:rPr>
              <a:t>tárgyilagosnak</a:t>
            </a: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 kell lennie,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eredetmegjelöléssel rendelkező termékek összehasonlítása kizárólag </a:t>
            </a:r>
            <a:r>
              <a:rPr lang="hu-HU" sz="2400" kern="0" dirty="0">
                <a:solidFill>
                  <a:schemeClr val="accent2"/>
                </a:solidFill>
                <a:latin typeface="Tahoma"/>
                <a:cs typeface="+mn-cs"/>
              </a:rPr>
              <a:t>azonos eredetmegjelölésű </a:t>
            </a: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termékekre vonatkozhat.</a:t>
            </a:r>
          </a:p>
          <a:p>
            <a:pPr algn="l"/>
            <a:endParaRPr lang="hu-H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793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>
          <a:xfrm>
            <a:off x="467544" y="123478"/>
            <a:ext cx="7776864" cy="576064"/>
          </a:xfrm>
        </p:spPr>
        <p:txBody>
          <a:bodyPr/>
          <a:lstStyle/>
          <a:p>
            <a:r>
              <a:rPr lang="hu-HU" sz="3200" b="1" dirty="0">
                <a:solidFill>
                  <a:schemeClr val="tx2"/>
                </a:solidFill>
              </a:rPr>
              <a:t>A versenyjog törtélnemileg </a:t>
            </a:r>
            <a:br>
              <a:rPr lang="hu-HU" sz="3200" b="1" dirty="0">
                <a:solidFill>
                  <a:schemeClr val="tx2"/>
                </a:solidFill>
              </a:rPr>
            </a:br>
            <a:r>
              <a:rPr lang="hu-HU" sz="3200" b="1" dirty="0">
                <a:solidFill>
                  <a:schemeClr val="tx2"/>
                </a:solidFill>
              </a:rPr>
              <a:t>kialakult területei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323528" y="4443958"/>
            <a:ext cx="432048" cy="455942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4640833C-D265-4D97-AAC8-E75812582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78" y="915567"/>
            <a:ext cx="7918644" cy="398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024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8" y="83722"/>
            <a:ext cx="8820472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Tisztességtelen felhívás </a:t>
            </a:r>
            <a: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(bojkott)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92888" cy="3456385"/>
          </a:xfrm>
        </p:spPr>
        <p:txBody>
          <a:bodyPr anchor="t"/>
          <a:lstStyle/>
          <a:p>
            <a:pPr algn="l"/>
            <a:r>
              <a:rPr lang="hu-HU" sz="2800" dirty="0">
                <a:solidFill>
                  <a:schemeClr val="tx1"/>
                </a:solidFill>
              </a:rPr>
              <a:t>Az a felhívás, amely harmadik személlyel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fennálló </a:t>
            </a:r>
            <a:r>
              <a:rPr lang="hu-HU" sz="2800" b="1" dirty="0">
                <a:solidFill>
                  <a:schemeClr val="accent2"/>
                </a:solidFill>
              </a:rPr>
              <a:t>gazdasági kapcsolat felbontását </a:t>
            </a:r>
            <a:r>
              <a:rPr lang="hu-HU" sz="2800" dirty="0">
                <a:solidFill>
                  <a:schemeClr val="tx1"/>
                </a:solidFill>
              </a:rPr>
              <a:t>vagy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ilyen kapcsolat </a:t>
            </a:r>
            <a:r>
              <a:rPr lang="hu-HU" sz="2800" b="1" dirty="0">
                <a:solidFill>
                  <a:schemeClr val="accent2"/>
                </a:solidFill>
              </a:rPr>
              <a:t>létrejöttének megakadályozását </a:t>
            </a:r>
            <a:br>
              <a:rPr lang="hu-HU" sz="2800" dirty="0">
                <a:solidFill>
                  <a:srgbClr val="FFFF00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célozza</a:t>
            </a:r>
            <a:endParaRPr lang="hu-HU" sz="2800" dirty="0">
              <a:solidFill>
                <a:schemeClr val="tx1"/>
              </a:solidFill>
              <a:hlinkClick r:id="rId2"/>
            </a:endParaRP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4507828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Versenyeztetés tisztasága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92888" cy="3456385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500" b="1" kern="0" dirty="0">
                <a:solidFill>
                  <a:schemeClr val="tx1"/>
                </a:solidFill>
                <a:latin typeface="Tahoma"/>
                <a:cs typeface="+mn-cs"/>
              </a:rPr>
              <a:t>Tilos a versenyeztetés, az árverés, a tőzsdei ügylet tisztaságát bármilyen módon megsérteni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500" kern="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500" kern="0" dirty="0">
                <a:solidFill>
                  <a:schemeClr val="tx1"/>
                </a:solidFill>
                <a:latin typeface="Tahoma"/>
                <a:cs typeface="+mn-cs"/>
              </a:rPr>
              <a:t>Versenyeztetés különösen a versenytárgyalás, pályáztatás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500" b="1" kern="0" dirty="0" err="1">
                <a:solidFill>
                  <a:schemeClr val="tx1"/>
                </a:solidFill>
                <a:latin typeface="Tahoma"/>
                <a:cs typeface="+mn-cs"/>
              </a:rPr>
              <a:t>Körbenyerés</a:t>
            </a:r>
            <a:r>
              <a:rPr lang="hu-HU" sz="2500" kern="0" dirty="0">
                <a:solidFill>
                  <a:schemeClr val="tx1"/>
                </a:solidFill>
                <a:latin typeface="Tahoma"/>
                <a:cs typeface="+mn-cs"/>
              </a:rPr>
              <a:t>: Majdnem ugyanazok a szereplők vesznek részt több versenytárgyaláson és úgy néz ki, mintha mindig más nyerne</a:t>
            </a:r>
          </a:p>
          <a:p>
            <a:pPr algn="l"/>
            <a:endParaRPr lang="hu-HU" sz="2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8441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Az üzleti döntések tisztességtelen </a:t>
            </a:r>
            <a:b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befolyásolásának tilalma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92888" cy="3456385"/>
          </a:xfrm>
        </p:spPr>
        <p:txBody>
          <a:bodyPr anchor="t"/>
          <a:lstStyle/>
          <a:p>
            <a:pPr algn="l"/>
            <a:endParaRPr lang="hu-HU" sz="2800" dirty="0">
              <a:solidFill>
                <a:schemeClr val="tx1"/>
              </a:solidFill>
            </a:endParaRPr>
          </a:p>
          <a:p>
            <a:pPr algn="l"/>
            <a:r>
              <a:rPr lang="hu-HU" sz="2800" dirty="0">
                <a:solidFill>
                  <a:schemeClr val="tx1"/>
                </a:solidFill>
              </a:rPr>
              <a:t>versenyjogi „fogyasztóvédelem”</a:t>
            </a:r>
          </a:p>
          <a:p>
            <a:pPr algn="l"/>
            <a:r>
              <a:rPr lang="hu-HU" sz="2800" dirty="0">
                <a:solidFill>
                  <a:schemeClr val="tx1"/>
                </a:solidFill>
              </a:rPr>
              <a:t>általában a B2B relációban</a:t>
            </a:r>
          </a:p>
          <a:p>
            <a:pPr algn="l"/>
            <a:r>
              <a:rPr lang="hu-HU" sz="2800" dirty="0">
                <a:solidFill>
                  <a:schemeClr val="tx1"/>
                </a:solidFill>
              </a:rPr>
              <a:t>B2C relációban külön fogyasztóvédelmi tv.</a:t>
            </a:r>
            <a:br>
              <a:rPr lang="hu-HU" sz="2800" dirty="0">
                <a:solidFill>
                  <a:schemeClr val="tx1"/>
                </a:solidFill>
              </a:rPr>
            </a:br>
            <a:endParaRPr lang="hu-HU" sz="2800" dirty="0">
              <a:solidFill>
                <a:schemeClr val="tx1"/>
              </a:solidFill>
            </a:endParaRPr>
          </a:p>
          <a:p>
            <a:pPr algn="l"/>
            <a:endParaRPr lang="hu-HU" sz="2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0951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Autofit/>
          </a:bodyPr>
          <a:lstStyle/>
          <a:p>
            <a:pPr algn="l"/>
            <a:r>
              <a:rPr lang="hu-HU" dirty="0">
                <a:solidFill>
                  <a:schemeClr val="tx2"/>
                </a:solidFill>
              </a:rPr>
              <a:t>Tilos a gazdasági versenyben </a:t>
            </a:r>
            <a:br>
              <a:rPr lang="hu-HU" dirty="0">
                <a:solidFill>
                  <a:schemeClr val="tx2"/>
                </a:solidFill>
              </a:rPr>
            </a:br>
            <a:r>
              <a:rPr lang="hu-HU" dirty="0">
                <a:solidFill>
                  <a:schemeClr val="tx2"/>
                </a:solidFill>
              </a:rPr>
              <a:t>az üzletfeleket megtéveszteni</a:t>
            </a:r>
            <a:endParaRPr lang="hu-HU" altLang="hu-HU" b="1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92888" cy="3456385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600" b="1" kern="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600" b="1" kern="0" dirty="0">
                <a:solidFill>
                  <a:schemeClr val="accent2"/>
                </a:solidFill>
                <a:latin typeface="Tahoma"/>
                <a:cs typeface="+mn-cs"/>
              </a:rPr>
              <a:t>MEGTÉVESZTÉS</a:t>
            </a:r>
            <a:r>
              <a:rPr lang="hu-HU" sz="2600" b="1" kern="0" dirty="0">
                <a:solidFill>
                  <a:schemeClr val="tx1"/>
                </a:solidFill>
                <a:latin typeface="Tahoma"/>
                <a:cs typeface="+mn-cs"/>
              </a:rPr>
              <a:t>: </a:t>
            </a:r>
            <a:r>
              <a:rPr lang="hu-HU" sz="2600" kern="0" dirty="0">
                <a:solidFill>
                  <a:schemeClr val="tx1"/>
                </a:solidFill>
                <a:latin typeface="Tahoma"/>
                <a:cs typeface="+mn-cs"/>
              </a:rPr>
              <a:t>Olyan üzleti gyakorlat amely befolyásolja az üzletfelek vagy lehetséges üzletfelek gazdasági magatartását, vagy erre alkalmas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600" b="1" kern="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600" b="1" kern="0" dirty="0">
                <a:solidFill>
                  <a:schemeClr val="tx1"/>
                </a:solidFill>
                <a:latin typeface="Tahoma"/>
                <a:cs typeface="+mn-cs"/>
              </a:rPr>
              <a:t>			</a:t>
            </a:r>
            <a:r>
              <a:rPr lang="hu-HU" sz="2600" b="1" kern="0" dirty="0">
                <a:solidFill>
                  <a:schemeClr val="accent2"/>
                </a:solidFill>
                <a:latin typeface="Tahoma"/>
                <a:cs typeface="+mn-cs"/>
              </a:rPr>
              <a:t>DE</a:t>
            </a:r>
          </a:p>
          <a:p>
            <a:pPr algn="l"/>
            <a:endParaRPr lang="hu-HU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7315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Autofit/>
          </a:bodyPr>
          <a:lstStyle/>
          <a:p>
            <a:pPr algn="l"/>
            <a:endParaRPr lang="hu-HU" altLang="hu-HU" b="1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8064896" cy="3456385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300" b="1" kern="0" dirty="0">
                <a:solidFill>
                  <a:schemeClr val="accent2"/>
                </a:solidFill>
                <a:latin typeface="Tahoma"/>
                <a:cs typeface="+mn-cs"/>
              </a:rPr>
              <a:t>Csak akkor megtévesztés az ilyen üzleti gyakorlat</a:t>
            </a: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, ha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jelentős információ tekintetében valótlan tényt tartalmaz vagy valós tényt olyan módon jelenít meg, hogy megtéveszti vagy alkalmas arra, hogy megtévessze azokat az üzletfeleket, akik felé irányul, vagy akik tudomására juthat;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jelentős információt elhallgat, elrejt, vagy azt homályos, érthetetlen, félreérthető vagy időszerűtlen módon bocsátja rendelkezésre</a:t>
            </a:r>
          </a:p>
          <a:p>
            <a:pPr algn="l"/>
            <a:endParaRPr lang="hu-H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161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9512" y="195486"/>
            <a:ext cx="8136904" cy="432048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400" b="1" kern="0" dirty="0">
                <a:solidFill>
                  <a:schemeClr val="tx1"/>
                </a:solidFill>
                <a:latin typeface="Tahoma"/>
                <a:cs typeface="+mn-cs"/>
              </a:rPr>
              <a:t>jelentős az olyan információ, amelyre az </a:t>
            </a:r>
            <a:br>
              <a:rPr lang="hu-HU" sz="2400" b="1" kern="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sz="2400" b="1" kern="0" dirty="0">
                <a:solidFill>
                  <a:schemeClr val="tx1"/>
                </a:solidFill>
                <a:latin typeface="Tahoma"/>
                <a:cs typeface="+mn-cs"/>
              </a:rPr>
              <a:t>alábbiak közül egy vagy több tényezőre vonatkozik</a:t>
            </a:r>
            <a:r>
              <a:rPr lang="hu-HU" sz="2500" kern="0" dirty="0">
                <a:solidFill>
                  <a:schemeClr val="tx1"/>
                </a:solidFill>
                <a:latin typeface="Tahoma"/>
                <a:cs typeface="+mn-cs"/>
              </a:rPr>
              <a:t>: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endParaRPr lang="hu-HU" sz="2500" dirty="0">
              <a:solidFill>
                <a:schemeClr val="tx1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500" dirty="0">
                <a:solidFill>
                  <a:schemeClr val="tx1"/>
                </a:solidFill>
              </a:rPr>
              <a:t>1) az áru lényeges jellemzői</a:t>
            </a:r>
          </a:p>
          <a:p>
            <a:pPr algn="l"/>
            <a:r>
              <a:rPr lang="hu-HU" sz="2500" dirty="0">
                <a:solidFill>
                  <a:schemeClr val="tx1"/>
                </a:solidFill>
              </a:rPr>
              <a:t>2) az áru ára, illetve díja, az ár, illetve díj </a:t>
            </a:r>
            <a:br>
              <a:rPr lang="hu-HU" sz="2500" dirty="0">
                <a:solidFill>
                  <a:schemeClr val="tx1"/>
                </a:solidFill>
              </a:rPr>
            </a:br>
            <a:r>
              <a:rPr lang="hu-HU" sz="2500" dirty="0">
                <a:solidFill>
                  <a:schemeClr val="tx1"/>
                </a:solidFill>
              </a:rPr>
              <a:t>megállapításának módja,</a:t>
            </a:r>
          </a:p>
          <a:p>
            <a:pPr algn="l"/>
            <a:r>
              <a:rPr lang="hu-HU" sz="2500" dirty="0">
                <a:solidFill>
                  <a:schemeClr val="tx1"/>
                </a:solidFill>
              </a:rPr>
              <a:t>3) az áru megvételének, illetve igénybevételének az </a:t>
            </a:r>
            <a:br>
              <a:rPr lang="hu-HU" sz="2500" dirty="0">
                <a:solidFill>
                  <a:schemeClr val="tx1"/>
                </a:solidFill>
              </a:rPr>
            </a:br>
            <a:r>
              <a:rPr lang="hu-HU" sz="2500" dirty="0">
                <a:solidFill>
                  <a:schemeClr val="tx1"/>
                </a:solidFill>
              </a:rPr>
              <a:t>árán kívüli egyéb szerződéses feltétele, </a:t>
            </a:r>
          </a:p>
          <a:p>
            <a:pPr algn="l"/>
            <a:r>
              <a:rPr lang="hu-HU" sz="2500" dirty="0">
                <a:solidFill>
                  <a:schemeClr val="tx1"/>
                </a:solidFill>
              </a:rPr>
              <a:t>4) a vállalkozás vagy képviselőjének személye, a </a:t>
            </a:r>
            <a:br>
              <a:rPr lang="hu-HU" sz="2500" dirty="0">
                <a:solidFill>
                  <a:schemeClr val="tx1"/>
                </a:solidFill>
              </a:rPr>
            </a:br>
            <a:r>
              <a:rPr lang="hu-HU" sz="2500" dirty="0">
                <a:solidFill>
                  <a:schemeClr val="tx1"/>
                </a:solidFill>
              </a:rPr>
              <a:t>vállalkozás jellemzői és jogai</a:t>
            </a:r>
            <a:endParaRPr lang="hu-HU" sz="2500" kern="0" dirty="0">
              <a:solidFill>
                <a:schemeClr val="tx1"/>
              </a:solidFill>
              <a:latin typeface="Tahoma"/>
              <a:cs typeface="+mn-cs"/>
            </a:endParaRPr>
          </a:p>
          <a:p>
            <a:pPr algn="l"/>
            <a:endParaRPr lang="hu-HU" sz="2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1154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3772" y="123478"/>
            <a:ext cx="8676456" cy="687828"/>
          </a:xfrm>
        </p:spPr>
        <p:txBody>
          <a:bodyPr>
            <a:noAutofit/>
          </a:bodyPr>
          <a:lstStyle/>
          <a:p>
            <a:pPr algn="l">
              <a:lnSpc>
                <a:spcPct val="90000"/>
              </a:lnSpc>
            </a:pPr>
            <a:r>
              <a:rPr lang="hu-HU" b="1" dirty="0">
                <a:solidFill>
                  <a:schemeClr val="tx1"/>
                </a:solidFill>
              </a:rPr>
              <a:t>Tilos a különösen agresszív </a:t>
            </a:r>
            <a:br>
              <a:rPr lang="hu-HU" b="1" dirty="0">
                <a:solidFill>
                  <a:schemeClr val="tx1"/>
                </a:solidFill>
              </a:rPr>
            </a:br>
            <a:r>
              <a:rPr lang="hu-HU" b="1" dirty="0">
                <a:solidFill>
                  <a:schemeClr val="tx1"/>
                </a:solidFill>
              </a:rPr>
              <a:t>üzleti módszerek  alkalmazása</a:t>
            </a:r>
            <a:endParaRPr lang="hu-HU" altLang="hu-HU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92888" cy="360040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400" b="1" kern="0" spc="-25" dirty="0">
                <a:solidFill>
                  <a:schemeClr val="accent2"/>
                </a:solidFill>
                <a:latin typeface="Verdana"/>
                <a:cs typeface="Verdana"/>
              </a:rPr>
              <a:t>Tilos </a:t>
            </a:r>
            <a:r>
              <a:rPr lang="hu-HU" sz="2400" b="1" kern="0" dirty="0">
                <a:solidFill>
                  <a:schemeClr val="accent2"/>
                </a:solidFill>
                <a:latin typeface="Verdana"/>
                <a:cs typeface="Verdana"/>
              </a:rPr>
              <a:t>az üzletfelek  választási </a:t>
            </a:r>
            <a:r>
              <a:rPr lang="hu-HU" sz="2400" b="1" kern="0" spc="-5" dirty="0">
                <a:solidFill>
                  <a:schemeClr val="accent2"/>
                </a:solidFill>
                <a:latin typeface="Verdana"/>
                <a:cs typeface="Verdana"/>
              </a:rPr>
              <a:t>szabadságát  indokolatlanul korlátozó </a:t>
            </a:r>
            <a:r>
              <a:rPr lang="hu-HU" sz="2400" b="1" kern="0" dirty="0">
                <a:solidFill>
                  <a:schemeClr val="accent2"/>
                </a:solidFill>
                <a:latin typeface="Verdana"/>
                <a:cs typeface="Verdana"/>
              </a:rPr>
              <a:t>üzleti  </a:t>
            </a:r>
            <a:r>
              <a:rPr lang="hu-HU" sz="2400" b="1" kern="0" spc="-5" dirty="0">
                <a:solidFill>
                  <a:schemeClr val="accent2"/>
                </a:solidFill>
                <a:latin typeface="Verdana"/>
                <a:cs typeface="Verdana"/>
              </a:rPr>
              <a:t>módszerek</a:t>
            </a:r>
            <a:r>
              <a:rPr lang="hu-HU" sz="2400" b="1" kern="0" spc="-60" dirty="0">
                <a:solidFill>
                  <a:schemeClr val="accent2"/>
                </a:solidFill>
                <a:latin typeface="Verdana"/>
                <a:cs typeface="Verdana"/>
              </a:rPr>
              <a:t> </a:t>
            </a:r>
            <a:r>
              <a:rPr lang="hu-HU" sz="2400" b="1" kern="0" spc="-15" dirty="0">
                <a:solidFill>
                  <a:schemeClr val="accent2"/>
                </a:solidFill>
                <a:latin typeface="Verdana"/>
                <a:cs typeface="Verdana"/>
              </a:rPr>
              <a:t>alkalmazása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400" kern="0" dirty="0">
                <a:solidFill>
                  <a:schemeClr val="tx1"/>
                </a:solidFill>
                <a:latin typeface="Verdana"/>
                <a:cs typeface="Verdana"/>
              </a:rPr>
              <a:t>Ilyen </a:t>
            </a:r>
            <a:r>
              <a:rPr lang="hu-HU" sz="2400" kern="0" spc="-5" dirty="0">
                <a:solidFill>
                  <a:schemeClr val="tx1"/>
                </a:solidFill>
                <a:latin typeface="Verdana"/>
                <a:cs typeface="Verdana"/>
              </a:rPr>
              <a:t>módszernek minősül különösen, </a:t>
            </a:r>
            <a:r>
              <a:rPr lang="hu-HU" sz="2400" kern="0" dirty="0">
                <a:solidFill>
                  <a:schemeClr val="tx1"/>
                </a:solidFill>
                <a:latin typeface="Verdana"/>
                <a:cs typeface="Verdana"/>
              </a:rPr>
              <a:t>ha  </a:t>
            </a:r>
            <a:r>
              <a:rPr lang="hu-HU" sz="2400" kern="0" spc="-5" dirty="0">
                <a:solidFill>
                  <a:schemeClr val="tx1"/>
                </a:solidFill>
                <a:latin typeface="Verdana"/>
                <a:cs typeface="Verdana"/>
              </a:rPr>
              <a:t>olyan körülményeket teremtenek, amelyek  </a:t>
            </a:r>
            <a:r>
              <a:rPr lang="hu-HU" sz="2400" kern="0" spc="-5" dirty="0">
                <a:solidFill>
                  <a:schemeClr val="accent2"/>
                </a:solidFill>
                <a:latin typeface="Verdana"/>
                <a:cs typeface="Verdana"/>
              </a:rPr>
              <a:t>jelentősen megnehezítik</a:t>
            </a:r>
            <a:r>
              <a:rPr lang="hu-HU" sz="2400" kern="0" spc="-5" dirty="0">
                <a:solidFill>
                  <a:srgbClr val="FFFF00"/>
                </a:solidFill>
                <a:latin typeface="Verdana"/>
                <a:cs typeface="Verdana"/>
              </a:rPr>
              <a:t> </a:t>
            </a:r>
            <a:r>
              <a:rPr lang="hu-HU" sz="2400" kern="0" dirty="0">
                <a:solidFill>
                  <a:schemeClr val="tx1"/>
                </a:solidFill>
                <a:latin typeface="Verdana"/>
                <a:cs typeface="Verdana"/>
              </a:rPr>
              <a:t>az áru, illetve az  ajánlat </a:t>
            </a:r>
            <a:r>
              <a:rPr lang="hu-HU" sz="2400" kern="0" spc="-5" dirty="0">
                <a:solidFill>
                  <a:schemeClr val="accent2"/>
                </a:solidFill>
                <a:latin typeface="Verdana"/>
                <a:cs typeface="Verdana"/>
              </a:rPr>
              <a:t>valós megítélését,</a:t>
            </a:r>
            <a:r>
              <a:rPr lang="hu-HU" sz="2400" kern="0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hu-HU" sz="2400" kern="0" spc="-5" dirty="0">
                <a:solidFill>
                  <a:schemeClr val="tx1"/>
                </a:solidFill>
                <a:latin typeface="Verdana"/>
                <a:cs typeface="Verdana"/>
              </a:rPr>
              <a:t>más áruval vagy  más </a:t>
            </a:r>
            <a:r>
              <a:rPr lang="hu-HU" sz="2400" kern="0" dirty="0">
                <a:solidFill>
                  <a:schemeClr val="tx1"/>
                </a:solidFill>
                <a:latin typeface="Verdana"/>
                <a:cs typeface="Verdana"/>
              </a:rPr>
              <a:t>ajánlattal </a:t>
            </a:r>
            <a:r>
              <a:rPr lang="hu-HU" sz="2400" kern="0" spc="-5" dirty="0">
                <a:solidFill>
                  <a:schemeClr val="tx1"/>
                </a:solidFill>
                <a:latin typeface="Verdana"/>
                <a:cs typeface="Verdana"/>
              </a:rPr>
              <a:t>történő </a:t>
            </a:r>
            <a:r>
              <a:rPr lang="hu-HU" sz="2400" kern="0" spc="-5" dirty="0">
                <a:solidFill>
                  <a:schemeClr val="accent2"/>
                </a:solidFill>
                <a:latin typeface="Verdana"/>
                <a:cs typeface="Verdana"/>
              </a:rPr>
              <a:t>tárgyszerű  összehasonlítását</a:t>
            </a:r>
          </a:p>
          <a:p>
            <a:pPr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400" b="1" kern="0" spc="-5" dirty="0">
                <a:solidFill>
                  <a:schemeClr val="tx1"/>
                </a:solidFill>
                <a:latin typeface="Verdana"/>
                <a:cs typeface="+mn-cs"/>
              </a:rPr>
              <a:t>Pl. </a:t>
            </a:r>
            <a:r>
              <a:rPr lang="hu-HU" sz="2400" i="1" dirty="0">
                <a:solidFill>
                  <a:schemeClr val="tx1"/>
                </a:solidFill>
              </a:rPr>
              <a:t>„Mivel sok az érdeklődő, most azonnal kell döntenie, aláírjuk a szerződést, vagy másnak adom az árut.”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400" b="1" kern="0" dirty="0">
              <a:solidFill>
                <a:schemeClr val="accent2"/>
              </a:solidFill>
              <a:latin typeface="Tahoma"/>
              <a:cs typeface="+mn-cs"/>
            </a:endParaRPr>
          </a:p>
          <a:p>
            <a:pPr algn="l"/>
            <a:endParaRPr lang="hu-H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2947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Bűntető Törvénykönyvi szankciók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92888" cy="3456385"/>
          </a:xfrm>
        </p:spPr>
        <p:txBody>
          <a:bodyPr anchor="t"/>
          <a:lstStyle/>
          <a:p>
            <a:pPr algn="l"/>
            <a:endParaRPr lang="hu-HU" sz="2400" dirty="0">
              <a:solidFill>
                <a:schemeClr val="tx1"/>
              </a:solidFill>
            </a:endParaRPr>
          </a:p>
          <a:p>
            <a:pPr algn="l"/>
            <a:r>
              <a:rPr lang="hu-HU" sz="2400" dirty="0">
                <a:solidFill>
                  <a:schemeClr val="tx1"/>
                </a:solidFill>
              </a:rPr>
              <a:t>Btk. 415. § rosszminőségű termék </a:t>
            </a:r>
            <a:br>
              <a:rPr lang="hu-HU" sz="2400" dirty="0">
                <a:solidFill>
                  <a:schemeClr val="tx1"/>
                </a:solidFill>
              </a:rPr>
            </a:br>
            <a:r>
              <a:rPr lang="hu-HU" sz="2400" dirty="0">
                <a:solidFill>
                  <a:schemeClr val="tx1"/>
                </a:solidFill>
              </a:rPr>
              <a:t>forgalomba hozatala</a:t>
            </a:r>
          </a:p>
          <a:p>
            <a:pPr algn="l"/>
            <a:r>
              <a:rPr lang="hu-HU" sz="2400" dirty="0">
                <a:solidFill>
                  <a:schemeClr val="tx1"/>
                </a:solidFill>
              </a:rPr>
              <a:t>Btk. 416. § megfelelőség hamis tanúsítása</a:t>
            </a:r>
          </a:p>
          <a:p>
            <a:pPr algn="l"/>
            <a:r>
              <a:rPr lang="hu-HU" sz="2400" dirty="0">
                <a:solidFill>
                  <a:schemeClr val="tx1"/>
                </a:solidFill>
              </a:rPr>
              <a:t>Btk. 417. § Fogyasztók megtévesztése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69D8C50A-DFCF-429F-8F01-D5D5E5D19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770" y="1066808"/>
            <a:ext cx="2854230" cy="362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81196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hu-HU" sz="3200" dirty="0"/>
              <a:t>Versenykorlátozások</a:t>
            </a:r>
            <a:endParaRPr lang="en-US" altLang="ko-KR" sz="3000" dirty="0">
              <a:latin typeface="+mj-lt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29652908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</a:t>
            </a:r>
            <a:r>
              <a:rPr lang="hu-HU" altLang="hu-HU" b="1" dirty="0" err="1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Antitrust</a:t>
            </a:r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jog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algn="l"/>
            <a:endParaRPr lang="hu-HU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l" fontAlgn="base" latinLnBrk="0">
              <a:spcAft>
                <a:spcPct val="0"/>
              </a:spcAft>
              <a:buClr>
                <a:srgbClr val="92D050"/>
              </a:buClr>
              <a:buSzPct val="100000"/>
            </a:pPr>
            <a:r>
              <a:rPr lang="hu-HU" sz="2600" b="1" kern="0" dirty="0">
                <a:solidFill>
                  <a:schemeClr val="accent2"/>
                </a:solidFill>
                <a:latin typeface="Tahoma"/>
                <a:cs typeface="+mn-cs"/>
              </a:rPr>
              <a:t>Kartelljog</a:t>
            </a:r>
            <a:r>
              <a:rPr lang="hu-HU" sz="2600" kern="0" dirty="0">
                <a:solidFill>
                  <a:schemeClr val="tx1"/>
                </a:solidFill>
                <a:latin typeface="Tahoma"/>
                <a:cs typeface="+mn-cs"/>
              </a:rPr>
              <a:t> (gazdasági versenyt korlátozó megállapodás tilalma)</a:t>
            </a:r>
          </a:p>
          <a:p>
            <a:pPr lvl="0" algn="l" fontAlgn="base" latinLnBrk="0">
              <a:spcAft>
                <a:spcPct val="0"/>
              </a:spcAft>
              <a:buClr>
                <a:srgbClr val="92D050"/>
              </a:buClr>
              <a:buSzPct val="100000"/>
            </a:pPr>
            <a:r>
              <a:rPr lang="hu-HU" sz="2600" b="1" kern="0" dirty="0">
                <a:solidFill>
                  <a:schemeClr val="accent2"/>
                </a:solidFill>
                <a:latin typeface="Tahoma"/>
                <a:cs typeface="+mn-cs"/>
              </a:rPr>
              <a:t>Monopóliumok joga </a:t>
            </a:r>
            <a:r>
              <a:rPr lang="hu-HU" sz="2600" kern="0" dirty="0">
                <a:solidFill>
                  <a:schemeClr val="tx1"/>
                </a:solidFill>
                <a:latin typeface="Tahoma"/>
                <a:cs typeface="+mn-cs"/>
              </a:rPr>
              <a:t>(gazdasági erőfölénnyel való visszaélés tilalma)</a:t>
            </a:r>
          </a:p>
          <a:p>
            <a:pPr lvl="0" algn="l" fontAlgn="base" latinLnBrk="0">
              <a:spcAft>
                <a:spcPct val="0"/>
              </a:spcAft>
              <a:buClr>
                <a:srgbClr val="92D050"/>
              </a:buClr>
              <a:buSzPct val="100000"/>
            </a:pPr>
            <a:r>
              <a:rPr lang="hu-HU" sz="2600" b="1" kern="0" dirty="0">
                <a:solidFill>
                  <a:schemeClr val="accent2"/>
                </a:solidFill>
                <a:latin typeface="Tahoma"/>
                <a:cs typeface="+mn-cs"/>
              </a:rPr>
              <a:t>Fúziós jog </a:t>
            </a:r>
            <a:r>
              <a:rPr lang="hu-HU" sz="2600" kern="0" dirty="0">
                <a:solidFill>
                  <a:schemeClr val="tx1"/>
                </a:solidFill>
                <a:latin typeface="Tahoma"/>
                <a:cs typeface="+mn-cs"/>
              </a:rPr>
              <a:t>(vállalkozások összefonódásának ellenőrzése)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050145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Magyar versenyszabályozás</a:t>
            </a:r>
          </a:p>
          <a:p>
            <a:pPr algn="l"/>
            <a:endParaRPr lang="hu-HU" b="1" dirty="0"/>
          </a:p>
        </p:txBody>
      </p:sp>
      <p:sp>
        <p:nvSpPr>
          <p:cNvPr id="7" name="Szöveg helye 6">
            <a:extLst>
              <a:ext uri="{FF2B5EF4-FFF2-40B4-BE49-F238E27FC236}">
                <a16:creationId xmlns:a16="http://schemas.microsoft.com/office/drawing/2014/main" id="{AFAC5E7B-9312-4FF7-8EE9-469F33A5CB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915565"/>
            <a:ext cx="9144000" cy="432049"/>
          </a:xfrm>
        </p:spPr>
        <p:txBody>
          <a:bodyPr/>
          <a:lstStyle/>
          <a:p>
            <a:pPr algn="l"/>
            <a:r>
              <a:rPr lang="hu-HU" sz="1600" b="1" dirty="0"/>
              <a:t>	</a:t>
            </a:r>
            <a:r>
              <a:rPr lang="de-DE" sz="1600" b="1" dirty="0"/>
              <a:t>1996. </a:t>
            </a:r>
            <a:r>
              <a:rPr lang="de-DE" sz="1600" b="1" dirty="0" err="1"/>
              <a:t>évi</a:t>
            </a:r>
            <a:r>
              <a:rPr lang="de-DE" sz="1600" b="1" dirty="0"/>
              <a:t> LVII. </a:t>
            </a:r>
            <a:r>
              <a:rPr lang="de-DE" sz="1600" b="1" dirty="0" err="1"/>
              <a:t>törvény</a:t>
            </a:r>
            <a:r>
              <a:rPr lang="de-DE" sz="1600" b="1" dirty="0"/>
              <a:t> a </a:t>
            </a:r>
            <a:r>
              <a:rPr lang="de-DE" sz="1600" b="1" dirty="0" err="1"/>
              <a:t>tisztességtelen</a:t>
            </a:r>
            <a:r>
              <a:rPr lang="de-DE" sz="1600" b="1" dirty="0"/>
              <a:t> </a:t>
            </a:r>
            <a:r>
              <a:rPr lang="de-DE" sz="1600" b="1" dirty="0" err="1"/>
              <a:t>piaci</a:t>
            </a:r>
            <a:r>
              <a:rPr lang="de-DE" sz="1600" b="1" dirty="0"/>
              <a:t> </a:t>
            </a:r>
            <a:r>
              <a:rPr lang="de-DE" sz="1600" b="1" dirty="0" err="1"/>
              <a:t>magatartás</a:t>
            </a:r>
            <a:r>
              <a:rPr lang="de-DE" sz="1600" b="1" dirty="0"/>
              <a:t> </a:t>
            </a:r>
            <a:br>
              <a:rPr lang="hu-HU" sz="1600" b="1" dirty="0"/>
            </a:br>
            <a:r>
              <a:rPr lang="hu-HU" sz="1600" b="1" dirty="0"/>
              <a:t>	</a:t>
            </a:r>
            <a:r>
              <a:rPr lang="de-DE" sz="1600" b="1" dirty="0"/>
              <a:t>és a </a:t>
            </a:r>
            <a:r>
              <a:rPr lang="de-DE" sz="1600" b="1" dirty="0" err="1"/>
              <a:t>versenykorlátozás</a:t>
            </a:r>
            <a:r>
              <a:rPr lang="de-DE" sz="1600" b="1" dirty="0"/>
              <a:t> </a:t>
            </a:r>
            <a:r>
              <a:rPr lang="de-DE" sz="1600" b="1" dirty="0" err="1"/>
              <a:t>tilalmáról</a:t>
            </a:r>
            <a:endParaRPr lang="hu-HU" sz="1600" b="1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214FC8C9-2DF3-4BD6-AD39-6E252B53E976}"/>
              </a:ext>
            </a:extLst>
          </p:cNvPr>
          <p:cNvSpPr txBox="1">
            <a:spLocks noChangeArrowheads="1"/>
          </p:cNvSpPr>
          <p:nvPr/>
        </p:nvSpPr>
        <p:spPr>
          <a:xfrm>
            <a:off x="1066800" y="1228299"/>
            <a:ext cx="7543800" cy="334370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hu-HU" altLang="hu-HU" sz="2100" b="1" dirty="0">
              <a:solidFill>
                <a:srgbClr val="FFCC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hu-HU" altLang="hu-HU" sz="2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magyar versenytörvény (</a:t>
            </a:r>
            <a:r>
              <a:rPr lang="hu-HU" altLang="hu-HU" sz="26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Tpvt</a:t>
            </a:r>
            <a:r>
              <a:rPr lang="hu-HU" altLang="hu-HU" sz="2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egységes: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hu-HU" altLang="hu-HU" sz="2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Tisztességtelen verseny elleni jog és versenykorlátozások anyagi joga (</a:t>
            </a:r>
            <a:r>
              <a:rPr lang="hu-HU" sz="2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anyagi jog</a:t>
            </a:r>
            <a: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0" indent="0">
              <a:buNone/>
            </a:pPr>
            <a: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Gazdasági Versenyhivatal jogállása, az eljárások speciális szabályai (</a:t>
            </a:r>
            <a:r>
              <a:rPr lang="hu-HU" sz="2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alaki jog</a:t>
            </a:r>
            <a: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hu-HU" alt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80000"/>
              </a:lnSpc>
            </a:pPr>
            <a:endParaRPr lang="hu-HU" altLang="hu-HU" sz="2100" dirty="0"/>
          </a:p>
        </p:txBody>
      </p:sp>
    </p:spTree>
    <p:extLst>
      <p:ext uri="{BB962C8B-B14F-4D97-AF65-F5344CB8AC3E}">
        <p14:creationId xmlns:p14="http://schemas.microsoft.com/office/powerpoint/2010/main" val="15806902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 A gazdasági versenyt korlátozó </a:t>
            </a:r>
            <a:b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megállapodás tilalma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algn="l"/>
            <a:endParaRPr lang="hu-HU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/>
            <a:endParaRPr lang="hu-HU" sz="2800" dirty="0"/>
          </a:p>
        </p:txBody>
      </p:sp>
      <p:pic>
        <p:nvPicPr>
          <p:cNvPr id="1026" name="Picture 2" descr="A kartellezők lecsukásáért lobbizik a GVH | profit7.hu">
            <a:extLst>
              <a:ext uri="{FF2B5EF4-FFF2-40B4-BE49-F238E27FC236}">
                <a16:creationId xmlns:a16="http://schemas.microsoft.com/office/drawing/2014/main" id="{2ED595FA-DFFC-4312-BCDB-4443CDC92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605017"/>
            <a:ext cx="3040732" cy="304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2812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Kartellek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lvl="0" algn="l" fontAlgn="base" latinLnBrk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Tilos a </a:t>
            </a:r>
            <a:r>
              <a:rPr lang="hu-HU" sz="2400" kern="0" dirty="0">
                <a:solidFill>
                  <a:schemeClr val="accent2"/>
                </a:solidFill>
                <a:latin typeface="Tahoma"/>
                <a:cs typeface="+mn-cs"/>
              </a:rPr>
              <a:t>vállalkozások közötti megállapodás és összehangolt magatartás</a:t>
            </a: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, amely a </a:t>
            </a:r>
            <a:r>
              <a:rPr lang="hu-HU" sz="2400" b="1" kern="0" dirty="0">
                <a:solidFill>
                  <a:schemeClr val="tx1"/>
                </a:solidFill>
                <a:latin typeface="Tahoma"/>
                <a:cs typeface="+mn-cs"/>
              </a:rPr>
              <a:t>gazdasági verseny megakadályozását, korlátozását vagy torzítását célozza</a:t>
            </a: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, vagy ilyen hatást fejthet, illetve fejt ki. </a:t>
            </a:r>
          </a:p>
          <a:p>
            <a:pPr lvl="0" algn="l" fontAlgn="base" latinLnBrk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Nem minősül ilyennek a megállapodás, </a:t>
            </a:r>
            <a:r>
              <a:rPr lang="hu-HU" sz="2400" kern="0" dirty="0">
                <a:solidFill>
                  <a:schemeClr val="accent2"/>
                </a:solidFill>
                <a:latin typeface="Tahoma"/>
                <a:cs typeface="+mn-cs"/>
              </a:rPr>
              <a:t>ha egymástól nem független vállalkozások között jön létre</a:t>
            </a:r>
          </a:p>
          <a:p>
            <a:pPr lvl="0" algn="l" fontAlgn="base" latinLnBrk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400" kern="0" dirty="0">
              <a:solidFill>
                <a:schemeClr val="tx1"/>
              </a:solidFill>
              <a:latin typeface="Verdana"/>
              <a:cs typeface="Verdana"/>
            </a:endParaRPr>
          </a:p>
          <a:p>
            <a:pPr lvl="0" algn="l" fontAlgn="base" latinLnBrk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400" b="1" kern="0" dirty="0">
                <a:solidFill>
                  <a:schemeClr val="tx1"/>
                </a:solidFill>
                <a:latin typeface="Verdana"/>
                <a:cs typeface="Verdana"/>
              </a:rPr>
              <a:t>A</a:t>
            </a:r>
            <a:r>
              <a:rPr lang="hu-HU" sz="2400" kern="0" dirty="0">
                <a:solidFill>
                  <a:schemeClr val="tx1"/>
                </a:solidFill>
                <a:latin typeface="Verdana"/>
                <a:cs typeface="Verdana"/>
              </a:rPr>
              <a:t> </a:t>
            </a:r>
            <a:r>
              <a:rPr lang="hu-HU" sz="2400" b="1" kern="0" dirty="0">
                <a:solidFill>
                  <a:schemeClr val="tx1"/>
                </a:solidFill>
                <a:latin typeface="Verdana"/>
                <a:cs typeface="Verdana"/>
              </a:rPr>
              <a:t>kartell </a:t>
            </a:r>
            <a:r>
              <a:rPr lang="hu-HU" sz="2400" b="1" kern="0" spc="-5" dirty="0">
                <a:solidFill>
                  <a:schemeClr val="tx1"/>
                </a:solidFill>
                <a:latin typeface="Verdana"/>
                <a:cs typeface="Verdana"/>
              </a:rPr>
              <a:t>lényegében a versenyt</a:t>
            </a:r>
            <a:r>
              <a:rPr lang="hu-HU" sz="2400" b="1" kern="0" spc="-80" dirty="0">
                <a:solidFill>
                  <a:schemeClr val="tx1"/>
                </a:solidFill>
                <a:latin typeface="Verdana"/>
                <a:cs typeface="Verdana"/>
              </a:rPr>
              <a:t> </a:t>
            </a:r>
            <a:r>
              <a:rPr lang="hu-HU" sz="2400" b="1" kern="0" spc="-5" dirty="0">
                <a:solidFill>
                  <a:schemeClr val="tx1"/>
                </a:solidFill>
                <a:latin typeface="Verdana"/>
                <a:cs typeface="Verdana"/>
              </a:rPr>
              <a:t>korlátozó</a:t>
            </a:r>
            <a:r>
              <a:rPr lang="hu-HU" sz="2400" b="1" kern="0" dirty="0">
                <a:solidFill>
                  <a:schemeClr val="tx1"/>
                </a:solidFill>
                <a:latin typeface="Verdana"/>
                <a:cs typeface="Verdana"/>
              </a:rPr>
              <a:t>, torzító, azt kizáró </a:t>
            </a:r>
            <a:r>
              <a:rPr lang="hu-HU" sz="2400" b="1" kern="0" spc="-15" dirty="0">
                <a:solidFill>
                  <a:schemeClr val="tx1"/>
                </a:solidFill>
                <a:latin typeface="Verdana"/>
                <a:cs typeface="Verdana"/>
              </a:rPr>
              <a:t>megállapodás,  </a:t>
            </a:r>
            <a:r>
              <a:rPr lang="hu-HU" sz="2400" b="1" kern="0" dirty="0">
                <a:solidFill>
                  <a:schemeClr val="tx1"/>
                </a:solidFill>
                <a:latin typeface="Verdana"/>
                <a:cs typeface="Verdana"/>
              </a:rPr>
              <a:t>magatartás </a:t>
            </a:r>
            <a:r>
              <a:rPr lang="hu-HU" sz="2400" b="1" kern="0" spc="-10" dirty="0">
                <a:solidFill>
                  <a:schemeClr val="tx1"/>
                </a:solidFill>
                <a:latin typeface="Verdana"/>
                <a:cs typeface="Verdana"/>
              </a:rPr>
              <a:t>vagy </a:t>
            </a:r>
            <a:r>
              <a:rPr lang="hu-HU" sz="2400" b="1" kern="0" spc="-5" dirty="0">
                <a:solidFill>
                  <a:schemeClr val="tx1"/>
                </a:solidFill>
                <a:latin typeface="Verdana"/>
                <a:cs typeface="Verdana"/>
              </a:rPr>
              <a:t>szervezeti</a:t>
            </a:r>
            <a:r>
              <a:rPr lang="hu-HU" sz="2400" b="1" kern="0" spc="-105" dirty="0">
                <a:solidFill>
                  <a:schemeClr val="tx1"/>
                </a:solidFill>
                <a:latin typeface="Verdana"/>
                <a:cs typeface="Verdana"/>
              </a:rPr>
              <a:t> </a:t>
            </a:r>
            <a:r>
              <a:rPr lang="hu-HU" sz="2400" b="1" kern="0" dirty="0">
                <a:solidFill>
                  <a:schemeClr val="tx1"/>
                </a:solidFill>
                <a:latin typeface="Verdana"/>
                <a:cs typeface="Verdana"/>
              </a:rPr>
              <a:t>döntés</a:t>
            </a:r>
          </a:p>
          <a:p>
            <a:pPr algn="l"/>
            <a:endParaRPr lang="hu-H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1115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rmAutofit/>
          </a:bodyPr>
          <a:lstStyle/>
          <a:p>
            <a:pPr algn="l"/>
            <a:r>
              <a:rPr lang="hu-HU" altLang="hu-HU" sz="28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Kartellek osztályozása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algn="l"/>
            <a:r>
              <a:rPr lang="hu-HU" sz="2600" dirty="0">
                <a:solidFill>
                  <a:schemeClr val="tx1"/>
                </a:solidFill>
              </a:rPr>
              <a:t>a megállapodó felek közti viszony alapján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hu-HU" sz="2600" b="1" dirty="0">
                <a:solidFill>
                  <a:schemeClr val="tx1"/>
                </a:solidFill>
              </a:rPr>
              <a:t>horizontális</a:t>
            </a:r>
            <a:r>
              <a:rPr lang="hu-HU" sz="2600" dirty="0">
                <a:solidFill>
                  <a:schemeClr val="tx1"/>
                </a:solidFill>
              </a:rPr>
              <a:t>: versenytársak egymással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hu-HU" sz="2600" b="1" dirty="0">
                <a:solidFill>
                  <a:schemeClr val="tx1"/>
                </a:solidFill>
              </a:rPr>
              <a:t>vertikális</a:t>
            </a:r>
            <a:r>
              <a:rPr lang="hu-HU" sz="2600" dirty="0">
                <a:solidFill>
                  <a:schemeClr val="tx1"/>
                </a:solidFill>
              </a:rPr>
              <a:t>: vevő-eladó viszonylatban lévő piaci szereplők egymással</a:t>
            </a:r>
          </a:p>
        </p:txBody>
      </p:sp>
    </p:spTree>
    <p:extLst>
      <p:ext uri="{BB962C8B-B14F-4D97-AF65-F5344CB8AC3E}">
        <p14:creationId xmlns:p14="http://schemas.microsoft.com/office/powerpoint/2010/main" val="41715017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Kartellek </a:t>
            </a:r>
            <a:r>
              <a:rPr lang="hu-HU" alt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hu-HU" altLang="hu-HU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törvényben nevesített</a:t>
            </a:r>
            <a:r>
              <a:rPr lang="hu-HU" alt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pl.)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9512" y="987574"/>
            <a:ext cx="7920880" cy="3456385"/>
          </a:xfrm>
        </p:spPr>
        <p:txBody>
          <a:bodyPr anchor="t"/>
          <a:lstStyle/>
          <a:p>
            <a:pPr algn="l"/>
            <a: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vételi vagy az eladási árak, valamint az egyéb üzleti </a:t>
            </a:r>
            <a:b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feltételek közvetlen vagy közvetett meghatározása </a:t>
            </a:r>
            <a:b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hu-HU" sz="2400" b="1" dirty="0" err="1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árkartell</a:t>
            </a:r>
            <a: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algn="l"/>
            <a: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előállítás, a forgalmazás, a műszaki fejlesztés vagy a </a:t>
            </a:r>
            <a:b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befektetés korlátozása vagy ellenőrzés alatt tartása </a:t>
            </a:r>
            <a:b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hu-HU" sz="2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kondíciós kartell</a:t>
            </a:r>
            <a: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algn="l"/>
            <a: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piac felosztása, az értékesítésből történő kizárás, az </a:t>
            </a:r>
            <a:b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értékesítési lehetőségek közötti választás korlátozása </a:t>
            </a:r>
            <a:b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hu-HU" sz="2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piacfelosztó kartell</a:t>
            </a:r>
            <a: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algn="l"/>
            <a:endParaRPr lang="hu-HU" sz="24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/>
            <a:endParaRPr lang="hu-HU" sz="24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4925881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rmAutofit/>
          </a:bodyPr>
          <a:lstStyle/>
          <a:p>
            <a:pPr lvl="0" algn="l"/>
            <a:r>
              <a:rPr lang="hu-HU" altLang="hu-HU" b="1" dirty="0">
                <a:solidFill>
                  <a:srgbClr val="1F497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Kartellek </a:t>
            </a:r>
            <a:r>
              <a:rPr lang="hu-HU" alt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(törvényben nevesített)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934623"/>
            <a:ext cx="8136904" cy="3456385"/>
          </a:xfrm>
        </p:spPr>
        <p:txBody>
          <a:bodyPr anchor="t"/>
          <a:lstStyle/>
          <a:p>
            <a:pPr algn="l"/>
            <a: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azonos értékű vagy jellegű ügyletek tekintetében az </a:t>
            </a:r>
            <a:b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üzletfeleket megkülönböztetése pl. árak, fizetési határidők, eladási vagy vételi feltételek vonatkozásában, ami hátrányt okoz az egyes üzletfeleknek a versenyben </a:t>
            </a:r>
            <a:b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hu-HU" sz="2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diszkriminációs kartell</a:t>
            </a:r>
            <a: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algn="l"/>
            <a: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piacra lépés akadályozását célzó kartell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3288492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Kartellek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600" kern="0" dirty="0">
                <a:solidFill>
                  <a:schemeClr val="tx1"/>
                </a:solidFill>
                <a:latin typeface="Tahoma"/>
                <a:cs typeface="+mn-cs"/>
              </a:rPr>
              <a:t>Kartell tilalom alá eső megállapodás </a:t>
            </a:r>
            <a:r>
              <a:rPr lang="hu-HU" sz="2600" b="1" kern="0" dirty="0">
                <a:solidFill>
                  <a:schemeClr val="accent2"/>
                </a:solidFill>
                <a:latin typeface="Tahoma"/>
                <a:cs typeface="+mn-cs"/>
              </a:rPr>
              <a:t>semmis</a:t>
            </a:r>
            <a:r>
              <a:rPr lang="hu-HU" sz="2600" b="1" kern="0" dirty="0">
                <a:solidFill>
                  <a:schemeClr val="tx1"/>
                </a:solidFill>
                <a:latin typeface="Tahoma"/>
                <a:cs typeface="+mn-cs"/>
              </a:rPr>
              <a:t> </a:t>
            </a:r>
            <a:r>
              <a:rPr lang="hu-HU" sz="2600" kern="0" dirty="0">
                <a:solidFill>
                  <a:schemeClr val="tx1"/>
                </a:solidFill>
                <a:latin typeface="Tahoma"/>
                <a:cs typeface="+mn-cs"/>
              </a:rPr>
              <a:t>(Ptk.)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600" b="1" kern="0" dirty="0">
                <a:solidFill>
                  <a:schemeClr val="tx1"/>
                </a:solidFill>
                <a:latin typeface="Tahoma"/>
                <a:cs typeface="+mn-cs"/>
              </a:rPr>
              <a:t>		+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600" b="1" kern="0" dirty="0">
                <a:solidFill>
                  <a:schemeClr val="tx1"/>
                </a:solidFill>
                <a:latin typeface="Tahoma"/>
                <a:cs typeface="+mn-cs"/>
              </a:rPr>
              <a:t>versenyjogi szankciók 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600" kern="0" dirty="0">
                <a:solidFill>
                  <a:schemeClr val="tx1"/>
                </a:solidFill>
                <a:latin typeface="Tahoma"/>
                <a:cs typeface="+mn-cs"/>
              </a:rPr>
              <a:t>&gt; jogsértő magatartás megállapítása, </a:t>
            </a:r>
            <a:br>
              <a:rPr lang="hu-HU" sz="2600" kern="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sz="2600" kern="0" dirty="0">
                <a:solidFill>
                  <a:schemeClr val="tx1"/>
                </a:solidFill>
                <a:latin typeface="Tahoma"/>
                <a:cs typeface="+mn-cs"/>
              </a:rPr>
              <a:t>&gt; jogsértő magatartástól eltiltás, 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600" kern="0" dirty="0">
                <a:solidFill>
                  <a:schemeClr val="tx1"/>
                </a:solidFill>
                <a:latin typeface="Tahoma"/>
                <a:cs typeface="+mn-cs"/>
              </a:rPr>
              <a:t>&gt; bírság</a:t>
            </a:r>
          </a:p>
          <a:p>
            <a:pPr algn="l"/>
            <a:endParaRPr lang="hu-HU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9272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Mentesülés </a:t>
            </a:r>
            <a:r>
              <a:rPr lang="hu-HU" altLang="hu-HU" sz="26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(kivételek a tilalom alól)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924113"/>
            <a:ext cx="7920880" cy="3456385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400" b="1" kern="0" dirty="0">
                <a:solidFill>
                  <a:schemeClr val="accent2"/>
                </a:solidFill>
                <a:latin typeface="Tahoma"/>
                <a:cs typeface="+mn-cs"/>
              </a:rPr>
              <a:t>1) Törvényi mentesség: 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olyan versenykorlátozó magatartások, melyeket a törvény eleve mentesít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400" b="1" kern="0" dirty="0">
                <a:solidFill>
                  <a:schemeClr val="accent2"/>
                </a:solidFill>
                <a:latin typeface="Tahoma"/>
                <a:cs typeface="+mn-cs"/>
              </a:rPr>
              <a:t>bagatell ügyletek</a:t>
            </a:r>
            <a:r>
              <a:rPr lang="hu-HU" sz="2400" kern="0" dirty="0">
                <a:solidFill>
                  <a:schemeClr val="accent2"/>
                </a:solidFill>
                <a:latin typeface="Tahoma"/>
                <a:cs typeface="+mn-cs"/>
              </a:rPr>
              <a:t>,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Csekély jelentőségű a megállapodás, ha a megállapodást kötő feleknek és az azoktól nem független vállalkozásoknak az együttes részesedése az érintett piacon a tíz százalékot nem haladja meg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400" b="1" kern="0" dirty="0">
                <a:solidFill>
                  <a:schemeClr val="accent2"/>
                </a:solidFill>
                <a:latin typeface="Tahoma"/>
                <a:cs typeface="+mn-cs"/>
              </a:rPr>
              <a:t>nem független  vállalkozások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egyik a másikat irányítja, közös irányítás alatt állnak</a:t>
            </a:r>
          </a:p>
          <a:p>
            <a:pPr marL="457200" indent="-457200" algn="l">
              <a:buSzPct val="100000"/>
              <a:buFont typeface="Wingdings" panose="05000000000000000000" pitchFamily="2" charset="2"/>
              <a:buChar char="§"/>
            </a:pPr>
            <a:endParaRPr lang="hu-HU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828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Mentesülés </a:t>
            </a:r>
            <a:r>
              <a:rPr lang="hu-HU" altLang="hu-HU" sz="2600" dirty="0">
                <a:solidFill>
                  <a:srgbClr val="1F497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(kivételek a tilalom alól)</a:t>
            </a:r>
            <a:endParaRPr lang="hu-HU" altLang="hu-HU" b="1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934623"/>
            <a:ext cx="7920880" cy="3456385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400" b="1" kern="0" dirty="0">
                <a:solidFill>
                  <a:schemeClr val="accent2"/>
                </a:solidFill>
                <a:latin typeface="Tahoma"/>
                <a:cs typeface="+mn-cs"/>
              </a:rPr>
              <a:t>2) Egyedi mentesítés: 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a tervezett kartellmegállapodás nem káros a versenyre, a versenyelőnyök meghaladják a versenyhátrányokat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tervezett megállapodás egyedi mentesítése &gt;&gt; </a:t>
            </a:r>
            <a:r>
              <a:rPr lang="hu-HU" sz="2400" b="1" kern="0" dirty="0">
                <a:solidFill>
                  <a:schemeClr val="tx1"/>
                </a:solidFill>
                <a:latin typeface="Tahoma"/>
                <a:cs typeface="+mn-cs"/>
              </a:rPr>
              <a:t>GVH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400" b="1" kern="0" dirty="0">
                <a:solidFill>
                  <a:schemeClr val="accent2"/>
                </a:solidFill>
                <a:latin typeface="Tahoma"/>
                <a:cs typeface="+mn-cs"/>
              </a:rPr>
              <a:t>3) Csoportmentesség: </a:t>
            </a: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(külön rendelettel)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olyan ágazatok mentesítése, ahol a kockázatmegosztás, kooperáció jellemző (csak </a:t>
            </a:r>
            <a:r>
              <a:rPr lang="hu-HU" sz="2400" kern="0" dirty="0" err="1">
                <a:solidFill>
                  <a:schemeClr val="tx1"/>
                </a:solidFill>
                <a:latin typeface="Tahoma"/>
                <a:cs typeface="+mn-cs"/>
              </a:rPr>
              <a:t>gazd-ilag</a:t>
            </a: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 indokolt mértékben)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400" i="1" u="sng" kern="0" dirty="0">
                <a:solidFill>
                  <a:schemeClr val="accent2"/>
                </a:solidFill>
                <a:latin typeface="Tahoma"/>
                <a:cs typeface="+mn-cs"/>
              </a:rPr>
              <a:t>elvárt előnyök</a:t>
            </a: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: pl. műszaki, gazdasági fejlődés, környezetvédelem, versenyképesség javulása</a:t>
            </a:r>
          </a:p>
          <a:p>
            <a:pPr algn="l"/>
            <a:endParaRPr lang="hu-H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5712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 A gazdasági erőfölénnyel való </a:t>
            </a:r>
            <a:b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visszaélés tilalma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91580" y="3615041"/>
            <a:ext cx="7560840" cy="1080120"/>
          </a:xfrm>
        </p:spPr>
        <p:txBody>
          <a:bodyPr anchor="t"/>
          <a:lstStyle/>
          <a:p>
            <a:pPr algn="l"/>
            <a:r>
              <a:rPr lang="hu-HU" sz="2800" b="1" dirty="0">
                <a:solidFill>
                  <a:schemeClr val="tx1"/>
                </a:solidFill>
              </a:rPr>
              <a:t>Gazdasági erőfölény: egyedüli, többes </a:t>
            </a:r>
            <a:br>
              <a:rPr lang="hu-HU" sz="2800" b="1" dirty="0">
                <a:solidFill>
                  <a:schemeClr val="tx1"/>
                </a:solidFill>
              </a:rPr>
            </a:br>
            <a:r>
              <a:rPr lang="hu-HU" sz="2800" b="1" dirty="0">
                <a:solidFill>
                  <a:schemeClr val="tx1"/>
                </a:solidFill>
              </a:rPr>
              <a:t>(monopólium, </a:t>
            </a:r>
            <a:r>
              <a:rPr lang="hu-HU" sz="2800" b="1" dirty="0" err="1">
                <a:solidFill>
                  <a:schemeClr val="tx1"/>
                </a:solidFill>
              </a:rPr>
              <a:t>oligopólium</a:t>
            </a:r>
            <a:r>
              <a:rPr lang="hu-HU" sz="2800" b="1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2050" name="Picture 2" descr="Lekcja perswazji – jak nie dać sobą manipulować? – Zwierciadlo.pl">
            <a:extLst>
              <a:ext uri="{FF2B5EF4-FFF2-40B4-BE49-F238E27FC236}">
                <a16:creationId xmlns:a16="http://schemas.microsoft.com/office/drawing/2014/main" id="{9276F6CF-E277-406F-AA9F-B80F6413E5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059581"/>
            <a:ext cx="3587399" cy="239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5432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 A gazdasági erőfölénnyel való </a:t>
            </a:r>
            <a:b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visszaélés tilalma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8352928" cy="3456385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600" b="1" kern="0" dirty="0">
                <a:solidFill>
                  <a:schemeClr val="accent2"/>
                </a:solidFill>
                <a:latin typeface="Tahoma"/>
                <a:cs typeface="+mn-cs"/>
              </a:rPr>
              <a:t>Gazdasági erőfölényben </a:t>
            </a:r>
            <a:r>
              <a:rPr lang="hu-HU" sz="2600" kern="0" dirty="0">
                <a:solidFill>
                  <a:schemeClr val="tx1"/>
                </a:solidFill>
                <a:latin typeface="Tahoma"/>
                <a:cs typeface="+mn-cs"/>
              </a:rPr>
              <a:t>van a piacon, aki gazdasági tevékenységét a piac többi résztvevőjétől nagymértékben függetlenül folytathatja, anélkül, hogy piaci magatartásában tekintettel kellene lennie versenytársainak és üzletfeleinek vele kapcsolatos piaci magatartására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600" b="1" kern="0" dirty="0">
                <a:solidFill>
                  <a:schemeClr val="accent2"/>
                </a:solidFill>
                <a:latin typeface="Tahoma"/>
                <a:cs typeface="+mn-cs"/>
              </a:rPr>
              <a:t>Tv. nem a domináns pozíciót </a:t>
            </a:r>
            <a:r>
              <a:rPr lang="hu-HU" sz="2600" kern="0" dirty="0">
                <a:solidFill>
                  <a:schemeClr val="accent2"/>
                </a:solidFill>
                <a:latin typeface="Tahoma"/>
                <a:cs typeface="+mn-cs"/>
              </a:rPr>
              <a:t>(gazdasági erőfölényt)</a:t>
            </a:r>
            <a:r>
              <a:rPr lang="hu-HU" sz="2600" b="1" kern="0" dirty="0">
                <a:solidFill>
                  <a:schemeClr val="accent2"/>
                </a:solidFill>
                <a:latin typeface="Tahoma"/>
                <a:cs typeface="+mn-cs"/>
              </a:rPr>
              <a:t> tiltja, hanem az azzal való visszaélést</a:t>
            </a:r>
          </a:p>
          <a:p>
            <a:pPr algn="l"/>
            <a:endParaRPr lang="hu-HU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22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Magyar versenyszabályozás</a:t>
            </a:r>
          </a:p>
          <a:p>
            <a:pPr algn="l"/>
            <a:endParaRPr lang="hu-HU" b="1" dirty="0"/>
          </a:p>
        </p:txBody>
      </p:sp>
      <p:sp>
        <p:nvSpPr>
          <p:cNvPr id="7" name="Szöveg helye 6">
            <a:extLst>
              <a:ext uri="{FF2B5EF4-FFF2-40B4-BE49-F238E27FC236}">
                <a16:creationId xmlns:a16="http://schemas.microsoft.com/office/drawing/2014/main" id="{AFAC5E7B-9312-4FF7-8EE9-469F33A5CB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915565"/>
            <a:ext cx="9144000" cy="432049"/>
          </a:xfrm>
        </p:spPr>
        <p:txBody>
          <a:bodyPr/>
          <a:lstStyle/>
          <a:p>
            <a:pPr algn="l"/>
            <a:r>
              <a:rPr lang="hu-HU" sz="1600" b="1" dirty="0"/>
              <a:t>	</a:t>
            </a:r>
            <a:r>
              <a:rPr lang="de-DE" sz="1600" dirty="0">
                <a:solidFill>
                  <a:schemeClr val="tx1"/>
                </a:solidFill>
              </a:rPr>
              <a:t>1996. </a:t>
            </a:r>
            <a:r>
              <a:rPr lang="de-DE" sz="1600" dirty="0" err="1">
                <a:solidFill>
                  <a:schemeClr val="tx1"/>
                </a:solidFill>
              </a:rPr>
              <a:t>évi</a:t>
            </a:r>
            <a:r>
              <a:rPr lang="de-DE" sz="1600" dirty="0">
                <a:solidFill>
                  <a:schemeClr val="tx1"/>
                </a:solidFill>
              </a:rPr>
              <a:t> LVII. </a:t>
            </a:r>
            <a:r>
              <a:rPr lang="de-DE" sz="1600" dirty="0" err="1">
                <a:solidFill>
                  <a:schemeClr val="tx1"/>
                </a:solidFill>
              </a:rPr>
              <a:t>törvény</a:t>
            </a:r>
            <a:r>
              <a:rPr lang="de-DE" sz="1600" dirty="0">
                <a:solidFill>
                  <a:schemeClr val="tx1"/>
                </a:solidFill>
              </a:rPr>
              <a:t> a </a:t>
            </a:r>
            <a:r>
              <a:rPr lang="de-DE" sz="1600" dirty="0" err="1">
                <a:solidFill>
                  <a:schemeClr val="tx1"/>
                </a:solidFill>
              </a:rPr>
              <a:t>tisztességtelen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piaci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magatartás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br>
              <a:rPr lang="hu-HU" sz="1600" dirty="0">
                <a:solidFill>
                  <a:schemeClr val="tx1"/>
                </a:solidFill>
              </a:rPr>
            </a:br>
            <a:r>
              <a:rPr lang="hu-HU" sz="1600" dirty="0">
                <a:solidFill>
                  <a:schemeClr val="tx1"/>
                </a:solidFill>
              </a:rPr>
              <a:t>	</a:t>
            </a:r>
            <a:r>
              <a:rPr lang="de-DE" sz="1600" dirty="0">
                <a:solidFill>
                  <a:schemeClr val="tx1"/>
                </a:solidFill>
              </a:rPr>
              <a:t>és a </a:t>
            </a:r>
            <a:r>
              <a:rPr lang="de-DE" sz="1600" dirty="0" err="1">
                <a:solidFill>
                  <a:schemeClr val="tx1"/>
                </a:solidFill>
              </a:rPr>
              <a:t>versenykorlátozás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tilalmáról</a:t>
            </a:r>
            <a:endParaRPr lang="hu-HU" sz="1600" dirty="0">
              <a:solidFill>
                <a:schemeClr val="tx1"/>
              </a:solidFill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214FC8C9-2DF3-4BD6-AD39-6E252B53E976}"/>
              </a:ext>
            </a:extLst>
          </p:cNvPr>
          <p:cNvSpPr txBox="1">
            <a:spLocks noChangeArrowheads="1"/>
          </p:cNvSpPr>
          <p:nvPr/>
        </p:nvSpPr>
        <p:spPr>
          <a:xfrm>
            <a:off x="1066800" y="1228299"/>
            <a:ext cx="7543800" cy="334370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hu-HU" altLang="hu-HU" sz="2100" b="1" dirty="0">
              <a:solidFill>
                <a:srgbClr val="FFCC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hu-HU" altLang="hu-HU" sz="2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magyar versenytörvény (</a:t>
            </a:r>
            <a:r>
              <a:rPr lang="hu-HU" altLang="hu-HU" sz="26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Tpvt</a:t>
            </a:r>
            <a:r>
              <a:rPr lang="hu-HU" altLang="hu-HU" sz="2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egységes: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hu-HU" altLang="hu-HU" sz="2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Tisztességtelen verseny elleni jog és versenykorlátozások anyagi joga (</a:t>
            </a:r>
            <a:r>
              <a:rPr lang="hu-HU" sz="2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anyagi jog</a:t>
            </a:r>
            <a: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0" indent="0">
              <a:buNone/>
            </a:pPr>
            <a: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Gazdasági Versenyhivatal jogállása, az eljárások speciális szabályai (</a:t>
            </a:r>
            <a:r>
              <a:rPr lang="hu-HU" sz="2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alaki jog</a:t>
            </a:r>
            <a: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hu-HU" alt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80000"/>
              </a:lnSpc>
            </a:pPr>
            <a:endParaRPr lang="hu-HU" altLang="hu-HU" sz="2100" dirty="0"/>
          </a:p>
        </p:txBody>
      </p:sp>
    </p:spTree>
    <p:extLst>
      <p:ext uri="{BB962C8B-B14F-4D97-AF65-F5344CB8AC3E}">
        <p14:creationId xmlns:p14="http://schemas.microsoft.com/office/powerpoint/2010/main" val="40694307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Tiltott magatartások </a:t>
            </a:r>
            <a:r>
              <a:rPr lang="hu-HU" altLang="hu-HU" sz="3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(példák)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3200" b="1" kern="0" dirty="0">
                <a:solidFill>
                  <a:srgbClr val="FF0000"/>
                </a:solidFill>
                <a:latin typeface="Tahoma"/>
                <a:cs typeface="+mn-cs"/>
              </a:rPr>
              <a:t>Tilos 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</a:pP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tisztességtelenül vételi vagy eladási árakat megállapítani;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</a:pP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a másik fél gazdasági döntéseit indokolatlan előny szerzése céljából befolyásolni;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</a:pPr>
            <a:r>
              <a:rPr lang="hu-HU" sz="2800" dirty="0">
                <a:solidFill>
                  <a:schemeClr val="tx1"/>
                </a:solidFill>
              </a:rPr>
              <a:t>a termelést, a forgalmazást vagy a műszaki fejlődést a végső üzletfelek kárára korlátozni;</a:t>
            </a:r>
            <a:endParaRPr lang="hu-HU" sz="2800" kern="0" dirty="0">
              <a:solidFill>
                <a:schemeClr val="tx1"/>
              </a:solidFill>
              <a:latin typeface="Tahom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80160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Tiltott magatartások </a:t>
            </a:r>
            <a:r>
              <a:rPr lang="hu-HU" altLang="hu-HU" sz="3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(példák)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8208912" cy="3456385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400" b="1" kern="0" dirty="0">
                <a:solidFill>
                  <a:srgbClr val="FF0000"/>
                </a:solidFill>
                <a:latin typeface="Tahoma"/>
                <a:cs typeface="+mn-cs"/>
              </a:rPr>
              <a:t>Tilos 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árut az ár emelését megelőzően vagy az ár emelkedésének előidézése céljából a forgalomból indokolatlanul kivonni, illetőleg visszatartani;</a:t>
            </a:r>
            <a:endParaRPr lang="hu-HU" sz="2400" kern="0" dirty="0">
              <a:solidFill>
                <a:srgbClr val="FFFFFF"/>
              </a:solidFill>
              <a:latin typeface="Tahoma"/>
              <a:cs typeface="+mn-cs"/>
            </a:endParaRPr>
          </a:p>
          <a:p>
            <a:pPr marL="342900" lvl="0" indent="-34290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az áru szolgáltatását, átvételét más áru szolgáltatásától, átvételétől, továbbá a szerződéskötést olyan kötelezettségek vállalásától függővé tenni, amelyek természetüknél fogva nem tartoznak a szerződés tárgyához;</a:t>
            </a:r>
          </a:p>
        </p:txBody>
      </p:sp>
    </p:spTree>
    <p:extLst>
      <p:ext uri="{BB962C8B-B14F-4D97-AF65-F5344CB8AC3E}">
        <p14:creationId xmlns:p14="http://schemas.microsoft.com/office/powerpoint/2010/main" val="262947552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Tiltott magatartások </a:t>
            </a:r>
            <a:r>
              <a:rPr lang="hu-HU" altLang="hu-HU" sz="3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(példák)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3200" b="1" kern="0" dirty="0">
                <a:solidFill>
                  <a:srgbClr val="FF0000"/>
                </a:solidFill>
                <a:latin typeface="Tahoma"/>
                <a:cs typeface="+mn-cs"/>
              </a:rPr>
              <a:t>Tilos 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</a:pPr>
            <a:r>
              <a:rPr lang="hu-HU" sz="2600" kern="0" dirty="0">
                <a:solidFill>
                  <a:schemeClr val="tx1"/>
                </a:solidFill>
                <a:latin typeface="Tahoma"/>
                <a:cs typeface="+mn-cs"/>
              </a:rPr>
              <a:t>azonos értékű vagy jellegű ügyletek esetén az üzletfeleket indokolatlanul megkülönböztetni;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</a:pPr>
            <a:r>
              <a:rPr lang="hu-HU" sz="2600" kern="0" dirty="0">
                <a:solidFill>
                  <a:schemeClr val="tx1"/>
                </a:solidFill>
                <a:latin typeface="Tahoma"/>
                <a:cs typeface="+mn-cs"/>
              </a:rPr>
              <a:t>olyan árak alkalmazása, mely a versenytársakat kiszorítja a piacról vagy a piacra lépésüket akadályozza; 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</a:pPr>
            <a:r>
              <a:rPr lang="hu-HU" sz="2600" dirty="0">
                <a:solidFill>
                  <a:schemeClr val="tx1"/>
                </a:solidFill>
              </a:rPr>
              <a:t>stb.</a:t>
            </a:r>
            <a:endParaRPr lang="hu-HU" sz="2600" kern="0" dirty="0">
              <a:solidFill>
                <a:schemeClr val="tx1"/>
              </a:solidFill>
              <a:latin typeface="Tahom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90251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 A vállalkozások össze-</a:t>
            </a:r>
            <a:b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fonódásának ellenőrzése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Az összefonódásának ellenőrzésének </a:t>
            </a:r>
            <a:r>
              <a:rPr lang="hu-HU" sz="2800" b="1" kern="0" dirty="0">
                <a:solidFill>
                  <a:schemeClr val="tx1"/>
                </a:solidFill>
                <a:latin typeface="Tahoma"/>
                <a:cs typeface="+mn-cs"/>
              </a:rPr>
              <a:t>célja</a:t>
            </a: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, </a:t>
            </a:r>
            <a:b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es-ES" sz="2800" kern="0" dirty="0">
                <a:solidFill>
                  <a:schemeClr val="tx1"/>
                </a:solidFill>
                <a:latin typeface="Tahoma"/>
                <a:cs typeface="+mn-cs"/>
              </a:rPr>
              <a:t>hogy a verseny a t</a:t>
            </a: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ő</a:t>
            </a:r>
            <a:r>
              <a:rPr lang="es-ES" sz="2800" kern="0" dirty="0">
                <a:solidFill>
                  <a:schemeClr val="tx1"/>
                </a:solidFill>
                <a:latin typeface="Tahoma"/>
                <a:cs typeface="+mn-cs"/>
              </a:rPr>
              <a:t>kekoncentráció ellenére megmaradjon</a:t>
            </a:r>
            <a:endParaRPr lang="hu-HU" sz="2800" kern="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kern="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Összefonódások esetei: 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b="1" kern="0" dirty="0">
                <a:solidFill>
                  <a:srgbClr val="3967DE"/>
                </a:solidFill>
                <a:latin typeface="Tahoma"/>
                <a:cs typeface="+mn-cs"/>
              </a:rPr>
              <a:t>fúzió,  beolvadás, irányításszerzés </a:t>
            </a:r>
            <a:r>
              <a:rPr lang="hu-HU" sz="2800" kern="0" dirty="0">
                <a:solidFill>
                  <a:srgbClr val="3967DE"/>
                </a:solidFill>
                <a:latin typeface="Tahoma"/>
                <a:cs typeface="+mn-cs"/>
              </a:rPr>
              <a:t>(közvetlen, közvetett)</a:t>
            </a:r>
          </a:p>
          <a:p>
            <a:pPr algn="l"/>
            <a:endParaRPr 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13184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Vállalkozások összefonódása </a:t>
            </a:r>
            <a:b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(koncentrációja) a Tv szerint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8424936" cy="3456385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400" kern="0" dirty="0">
                <a:solidFill>
                  <a:schemeClr val="accent2"/>
                </a:solidFill>
                <a:latin typeface="Tahoma"/>
                <a:cs typeface="+mn-cs"/>
              </a:rPr>
              <a:t>összeolvadással, beolvadással</a:t>
            </a: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, vagy ha a vállalkozás vállalkozásrésze a vállalkozástól független </a:t>
            </a:r>
            <a:r>
              <a:rPr lang="hu-HU" sz="2400" kern="0" dirty="0">
                <a:solidFill>
                  <a:schemeClr val="accent2"/>
                </a:solidFill>
                <a:latin typeface="Tahoma"/>
                <a:cs typeface="+mn-cs"/>
              </a:rPr>
              <a:t>másik vállalkozás részévé válik</a:t>
            </a: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,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egy vállalkozás vagy több vállalkozás közösen </a:t>
            </a:r>
            <a:r>
              <a:rPr lang="hu-HU" sz="2400" kern="0" dirty="0">
                <a:solidFill>
                  <a:schemeClr val="accent2"/>
                </a:solidFill>
                <a:latin typeface="Tahoma"/>
                <a:cs typeface="+mn-cs"/>
              </a:rPr>
              <a:t>közvetlen vagy közvetett irányítási jogot szerez </a:t>
            </a: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valamely tőle független vállalkozás felett, vagy több, tőle független, de egymástól nem független vállalkozás felett, vagy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több, egymástól független vállalkozás </a:t>
            </a:r>
            <a:r>
              <a:rPr lang="hu-HU" sz="2400" kern="0" dirty="0">
                <a:solidFill>
                  <a:schemeClr val="accent2"/>
                </a:solidFill>
                <a:latin typeface="Tahoma"/>
                <a:cs typeface="+mn-cs"/>
              </a:rPr>
              <a:t>közösen hoz létre általuk irányított olyan vállalkozást</a:t>
            </a: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, amely egy önálló vállalkozás valamennyi funkcióját tartósan képes ellátni.</a:t>
            </a:r>
          </a:p>
          <a:p>
            <a:pPr algn="l"/>
            <a:endParaRPr lang="hu-HU" sz="2600" dirty="0"/>
          </a:p>
        </p:txBody>
      </p:sp>
    </p:spTree>
    <p:extLst>
      <p:ext uri="{BB962C8B-B14F-4D97-AF65-F5344CB8AC3E}">
        <p14:creationId xmlns:p14="http://schemas.microsoft.com/office/powerpoint/2010/main" val="38204562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Közvetlen irányítás </a:t>
            </a:r>
            <a:b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30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(vagylagos feltételek)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lvl="0" algn="l" fontAlgn="base" latinLnBrk="0">
              <a:spcAft>
                <a:spcPct val="0"/>
              </a:spcAft>
              <a:buClr>
                <a:srgbClr val="92D050"/>
              </a:buClr>
              <a:buSzPct val="100000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Ha egy vállalkozás vagy több vállalkozás közösen, </a:t>
            </a:r>
          </a:p>
          <a:p>
            <a:pPr marL="342900" lvl="0" indent="-342900" algn="l" fontAlgn="base" latinLnBrk="0"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a másik vállalkozás többségi szavazati jogot biztosító üzletrészeivel, részvényeivel, illetőleg a szavazati jogok több mint 50 %-</a:t>
            </a:r>
            <a:r>
              <a:rPr lang="hu-HU" sz="2400" kern="0" dirty="0" err="1">
                <a:solidFill>
                  <a:schemeClr val="tx1"/>
                </a:solidFill>
                <a:latin typeface="Tahoma"/>
                <a:cs typeface="+mn-cs"/>
              </a:rPr>
              <a:t>val</a:t>
            </a: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 rendelkezik;</a:t>
            </a:r>
          </a:p>
          <a:p>
            <a:pPr marL="342900" lvl="0" indent="-342900" algn="l" fontAlgn="base" latinLnBrk="0"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kijelölheti, visszahívhatja a másik vállalkozás vezető tisztségviselőit;</a:t>
            </a:r>
          </a:p>
          <a:p>
            <a:pPr marL="342900" lvl="0" indent="-342900" algn="l" fontAlgn="base" latinLnBrk="0"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jogosult a másik vállalkozás döntéseinek meghatározó befolyásolására;</a:t>
            </a:r>
          </a:p>
          <a:p>
            <a:pPr marL="342900" lvl="0" indent="-342900" algn="l" fontAlgn="base" latinLnBrk="0"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</a:pPr>
            <a:r>
              <a:rPr lang="hu-HU" sz="2400" kern="0" dirty="0">
                <a:solidFill>
                  <a:schemeClr val="tx1"/>
                </a:solidFill>
                <a:latin typeface="Tahoma"/>
                <a:cs typeface="+mn-cs"/>
              </a:rPr>
              <a:t>ténylegesen képes a másik vállalkozás döntéseit befolyásolni.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845511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Közvetett irányítás </a:t>
            </a:r>
            <a:b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30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(vagylagos feltételek)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algn="l"/>
            <a:r>
              <a:rPr lang="hu-HU" sz="2400" dirty="0">
                <a:solidFill>
                  <a:schemeClr val="tx1"/>
                </a:solidFill>
              </a:rPr>
              <a:t>közvetett irányítási joggal rendelkezik a vállalkozás azon vállalkozás felett, amelyet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hu-HU" sz="2400" dirty="0">
                <a:solidFill>
                  <a:schemeClr val="tx1"/>
                </a:solidFill>
              </a:rPr>
              <a:t>az általa közvetlenül irányított vállalkozás </a:t>
            </a:r>
            <a:r>
              <a:rPr lang="hu-HU" sz="2000" dirty="0">
                <a:solidFill>
                  <a:schemeClr val="tx1"/>
                </a:solidFill>
              </a:rPr>
              <a:t>- vele együtt </a:t>
            </a:r>
            <a:br>
              <a:rPr lang="hu-HU" sz="2000" dirty="0">
                <a:solidFill>
                  <a:schemeClr val="tx1"/>
                </a:solidFill>
              </a:rPr>
            </a:br>
            <a:r>
              <a:rPr lang="hu-HU" sz="2000" dirty="0">
                <a:solidFill>
                  <a:schemeClr val="tx1"/>
                </a:solidFill>
              </a:rPr>
              <a:t>vagy önállóan -</a:t>
            </a:r>
            <a:r>
              <a:rPr lang="hu-HU" sz="2400" dirty="0">
                <a:solidFill>
                  <a:schemeClr val="tx1"/>
                </a:solidFill>
              </a:rPr>
              <a:t> közvetlenül irányít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hu-HU" sz="2400" dirty="0">
                <a:solidFill>
                  <a:schemeClr val="tx1"/>
                </a:solidFill>
              </a:rPr>
              <a:t>az általa közvetlenül irányított vállalkozások közösen </a:t>
            </a:r>
            <a:br>
              <a:rPr lang="hu-HU" sz="2400" dirty="0">
                <a:solidFill>
                  <a:schemeClr val="tx1"/>
                </a:solidFill>
              </a:rPr>
            </a:br>
            <a:r>
              <a:rPr lang="hu-HU" sz="2400" dirty="0">
                <a:solidFill>
                  <a:schemeClr val="tx1"/>
                </a:solidFill>
              </a:rPr>
              <a:t>közvetlenül irányítanak</a:t>
            </a:r>
            <a:endParaRPr lang="hu-HU" sz="2400" kern="0" dirty="0">
              <a:solidFill>
                <a:schemeClr val="tx1"/>
              </a:solidFill>
              <a:latin typeface="Tahoma"/>
              <a:cs typeface="+mn-cs"/>
            </a:endParaRP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48581421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sz="26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vállalkozások összefonódásához a </a:t>
            </a:r>
            <a:br>
              <a:rPr lang="hu-HU" altLang="hu-HU" sz="26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GVH engedélyét kell kérni  feltéve, hogy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>
            <a:normAutofit fontScale="77500" lnSpcReduction="20000"/>
          </a:bodyPr>
          <a:lstStyle/>
          <a:p>
            <a:pPr lvl="0" algn="l" eaLnBrk="0" fontAlgn="base" latinLnBrk="0" hangingPunct="0">
              <a:lnSpc>
                <a:spcPct val="11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valamennyi érintett vállalkozáscsoport, azok tagjai és más vállalkozások által közösen irányított vállalkozások </a:t>
            </a:r>
            <a:r>
              <a:rPr lang="hu-HU" sz="2800" b="1" kern="0" dirty="0">
                <a:solidFill>
                  <a:schemeClr val="tx1"/>
                </a:solidFill>
                <a:latin typeface="Tahoma"/>
                <a:cs typeface="+mn-cs"/>
              </a:rPr>
              <a:t>előző üzleti évben elért nettó árbevétele együttesen a </a:t>
            </a:r>
            <a:r>
              <a:rPr lang="hu-HU" sz="2800" b="1" kern="0" dirty="0">
                <a:solidFill>
                  <a:schemeClr val="accent2"/>
                </a:solidFill>
                <a:latin typeface="Tahoma"/>
                <a:cs typeface="+mn-cs"/>
              </a:rPr>
              <a:t>tizenöt milliárd forintot </a:t>
            </a:r>
            <a:r>
              <a:rPr lang="hu-HU" sz="2800" b="1" kern="0" dirty="0">
                <a:solidFill>
                  <a:schemeClr val="tx1"/>
                </a:solidFill>
                <a:latin typeface="Tahoma"/>
                <a:cs typeface="+mn-cs"/>
              </a:rPr>
              <a:t>meghaladja</a:t>
            </a: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, </a:t>
            </a:r>
          </a:p>
          <a:p>
            <a:pPr lvl="0" algn="l" eaLnBrk="0" fontAlgn="base" latinLnBrk="0" hangingPunct="0">
              <a:lnSpc>
                <a:spcPct val="11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kern="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algn="l" eaLnBrk="0" fontAlgn="base" latinLnBrk="0" hangingPunct="0">
              <a:lnSpc>
                <a:spcPct val="11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és az érintett vállalkozáscsoportok között </a:t>
            </a:r>
            <a:r>
              <a:rPr lang="hu-HU" sz="2800" b="1" kern="0" dirty="0">
                <a:solidFill>
                  <a:schemeClr val="tx1"/>
                </a:solidFill>
                <a:latin typeface="Tahoma"/>
                <a:cs typeface="+mn-cs"/>
              </a:rPr>
              <a:t>van legalább 2 olyan vállalkozáscsoport, melynek az előző évi nettó árbevétele </a:t>
            </a: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a vállalkozáscsoport tagjai és más vállalkozások által közösen irányított vállalkozások nettó </a:t>
            </a:r>
            <a:r>
              <a:rPr lang="hu-HU" sz="2800" kern="0" dirty="0" err="1">
                <a:solidFill>
                  <a:schemeClr val="tx1"/>
                </a:solidFill>
                <a:latin typeface="Tahoma"/>
                <a:cs typeface="+mn-cs"/>
              </a:rPr>
              <a:t>árbevételével</a:t>
            </a: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 együtt </a:t>
            </a:r>
            <a:r>
              <a:rPr lang="hu-HU" sz="2800" b="1" kern="0" dirty="0">
                <a:solidFill>
                  <a:schemeClr val="accent2"/>
                </a:solidFill>
                <a:latin typeface="Tahoma"/>
                <a:cs typeface="+mn-cs"/>
              </a:rPr>
              <a:t>ötszázmillió forint felett van</a:t>
            </a: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.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56524441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Autofit/>
          </a:bodyPr>
          <a:lstStyle/>
          <a:p>
            <a:pPr algn="l"/>
            <a:r>
              <a:rPr lang="hu-HU" altLang="hu-HU" sz="3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Nem engedélyköteles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8424936" cy="3456385"/>
          </a:xfrm>
        </p:spPr>
        <p:txBody>
          <a:bodyPr anchor="t">
            <a:normAutofit fontScale="92500" lnSpcReduction="20000"/>
          </a:bodyPr>
          <a:lstStyle/>
          <a:p>
            <a:pPr algn="l"/>
            <a:r>
              <a:rPr lang="hu-HU" sz="2800" dirty="0">
                <a:solidFill>
                  <a:schemeClr val="tx1"/>
                </a:solidFill>
              </a:rPr>
              <a:t>Ha a</a:t>
            </a:r>
            <a:r>
              <a:rPr lang="hu-HU" sz="2800" dirty="0"/>
              <a:t> </a:t>
            </a:r>
            <a:r>
              <a:rPr lang="hu-HU" sz="2800" dirty="0">
                <a:solidFill>
                  <a:schemeClr val="accent2"/>
                </a:solidFill>
              </a:rPr>
              <a:t>Kormány</a:t>
            </a:r>
            <a:r>
              <a:rPr lang="hu-HU" sz="2800" dirty="0"/>
              <a:t> </a:t>
            </a:r>
            <a:r>
              <a:rPr lang="hu-HU" sz="2800" dirty="0">
                <a:solidFill>
                  <a:schemeClr val="tx1"/>
                </a:solidFill>
              </a:rPr>
              <a:t>az</a:t>
            </a:r>
            <a:r>
              <a:rPr lang="hu-HU" sz="2800" dirty="0"/>
              <a:t> </a:t>
            </a:r>
            <a:r>
              <a:rPr lang="hu-HU" sz="2800" dirty="0">
                <a:solidFill>
                  <a:schemeClr val="accent2"/>
                </a:solidFill>
              </a:rPr>
              <a:t>összefonódást közérdekből </a:t>
            </a:r>
            <a:r>
              <a:rPr lang="hu-HU" sz="2800" dirty="0">
                <a:solidFill>
                  <a:schemeClr val="tx1"/>
                </a:solidFill>
              </a:rPr>
              <a:t>- különösen a munkahelyek megőrzése, az ellátás biztonsága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érdekében - </a:t>
            </a:r>
            <a:r>
              <a:rPr lang="hu-HU" sz="2800" dirty="0">
                <a:solidFill>
                  <a:schemeClr val="accent2"/>
                </a:solidFill>
              </a:rPr>
              <a:t>nemzetstratégiai jelentőségűnek minősíti</a:t>
            </a:r>
          </a:p>
          <a:p>
            <a:pPr algn="l"/>
            <a:endParaRPr lang="hu-HU" sz="2800" dirty="0"/>
          </a:p>
          <a:p>
            <a:pPr algn="l"/>
            <a:r>
              <a:rPr lang="hu-HU" sz="2800" dirty="0">
                <a:solidFill>
                  <a:schemeClr val="tx1"/>
                </a:solidFill>
              </a:rPr>
              <a:t>A biztosítóintézet, a hitelintézet, a pénzügyi holding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társaság, a vegyes tevékenységű holding társaság, a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befektetési társaság vagy a vagyonkezelő szervezet </a:t>
            </a:r>
            <a:br>
              <a:rPr lang="hu-HU" sz="2800" dirty="0"/>
            </a:br>
            <a:r>
              <a:rPr lang="hu-HU" sz="2800" b="1" dirty="0">
                <a:solidFill>
                  <a:schemeClr val="accent2"/>
                </a:solidFill>
              </a:rPr>
              <a:t>átmeneti - legfeljebb 1 éves - irányítás- vagy </a:t>
            </a:r>
            <a:br>
              <a:rPr lang="hu-HU" sz="2800" b="1" dirty="0">
                <a:solidFill>
                  <a:schemeClr val="accent2"/>
                </a:solidFill>
              </a:rPr>
            </a:br>
            <a:r>
              <a:rPr lang="hu-HU" sz="2800" b="1" dirty="0">
                <a:solidFill>
                  <a:schemeClr val="accent2"/>
                </a:solidFill>
              </a:rPr>
              <a:t>vagyonszerzése, ha annak célja a </a:t>
            </a:r>
            <a:r>
              <a:rPr lang="hu-HU" sz="2800" b="1" dirty="0" err="1">
                <a:solidFill>
                  <a:schemeClr val="accent2"/>
                </a:solidFill>
              </a:rPr>
              <a:t>továbbértékesítés</a:t>
            </a:r>
            <a:r>
              <a:rPr lang="hu-HU" sz="2800" b="1" dirty="0">
                <a:solidFill>
                  <a:schemeClr val="accent2"/>
                </a:solidFill>
              </a:rPr>
              <a:t> előkészítése</a:t>
            </a:r>
          </a:p>
        </p:txBody>
      </p:sp>
    </p:spTree>
    <p:extLst>
      <p:ext uri="{BB962C8B-B14F-4D97-AF65-F5344CB8AC3E}">
        <p14:creationId xmlns:p14="http://schemas.microsoft.com/office/powerpoint/2010/main" val="287862147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en-US" altLang="ko-KR" sz="3000" dirty="0">
                <a:latin typeface="+mj-lt"/>
              </a:rPr>
              <a:t>A </a:t>
            </a:r>
            <a:r>
              <a:rPr lang="hu-HU" altLang="ko-KR" sz="3000" dirty="0">
                <a:latin typeface="+mj-lt"/>
              </a:rPr>
              <a:t>Gazdasági Versenyhivatal</a:t>
            </a:r>
            <a:endParaRPr lang="en-US" altLang="ko-KR" sz="3000" dirty="0">
              <a:latin typeface="+mj-lt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527629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endParaRPr lang="hu-HU" altLang="hu-HU" sz="14400" b="1" dirty="0">
              <a:solidFill>
                <a:schemeClr val="tx2"/>
              </a:solidFill>
            </a:endParaRPr>
          </a:p>
          <a:p>
            <a:pPr algn="l"/>
            <a:endParaRPr lang="hu-HU" b="1" dirty="0"/>
          </a:p>
        </p:txBody>
      </p:sp>
      <p:sp>
        <p:nvSpPr>
          <p:cNvPr id="7" name="Szöveg helye 6">
            <a:extLst>
              <a:ext uri="{FF2B5EF4-FFF2-40B4-BE49-F238E27FC236}">
                <a16:creationId xmlns:a16="http://schemas.microsoft.com/office/drawing/2014/main" id="{AFAC5E7B-9312-4FF7-8EE9-469F33A5CB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915565"/>
            <a:ext cx="9144000" cy="432049"/>
          </a:xfrm>
        </p:spPr>
        <p:txBody>
          <a:bodyPr/>
          <a:lstStyle/>
          <a:p>
            <a:pPr algn="l"/>
            <a:r>
              <a:rPr lang="hu-HU" sz="1600" b="1" dirty="0"/>
              <a:t>	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214FC8C9-2DF3-4BD6-AD39-6E252B53E976}"/>
              </a:ext>
            </a:extLst>
          </p:cNvPr>
          <p:cNvSpPr txBox="1">
            <a:spLocks noChangeArrowheads="1"/>
          </p:cNvSpPr>
          <p:nvPr/>
        </p:nvSpPr>
        <p:spPr>
          <a:xfrm>
            <a:off x="1066800" y="1228299"/>
            <a:ext cx="7543800" cy="334370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endParaRPr lang="hu-HU" altLang="hu-HU" sz="2100" dirty="0"/>
          </a:p>
        </p:txBody>
      </p:sp>
      <p:sp>
        <p:nvSpPr>
          <p:cNvPr id="3" name="Téglalap 2">
            <a:extLst>
              <a:ext uri="{FF2B5EF4-FFF2-40B4-BE49-F238E27FC236}">
                <a16:creationId xmlns:a16="http://schemas.microsoft.com/office/drawing/2014/main" id="{9F00FB3D-DCF5-4000-A6B6-EF146E26A3A8}"/>
              </a:ext>
            </a:extLst>
          </p:cNvPr>
          <p:cNvSpPr/>
          <p:nvPr/>
        </p:nvSpPr>
        <p:spPr>
          <a:xfrm>
            <a:off x="557990" y="915565"/>
            <a:ext cx="775842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800" b="1" dirty="0"/>
              <a:t>CÉL: </a:t>
            </a:r>
            <a:r>
              <a:rPr lang="hu-HU" sz="2600" b="1" dirty="0">
                <a:solidFill>
                  <a:schemeClr val="accent2"/>
                </a:solidFill>
              </a:rPr>
              <a:t>jogi szabályozással biztosítani a </a:t>
            </a:r>
            <a:br>
              <a:rPr lang="hu-HU" sz="2600" b="1" dirty="0">
                <a:solidFill>
                  <a:schemeClr val="accent2"/>
                </a:solidFill>
              </a:rPr>
            </a:br>
            <a:r>
              <a:rPr lang="hu-HU" sz="2600" b="1" dirty="0">
                <a:solidFill>
                  <a:schemeClr val="accent2"/>
                </a:solidFill>
              </a:rPr>
              <a:t>gazdasági verseny tisztaságát, szabadságát</a:t>
            </a:r>
          </a:p>
          <a:p>
            <a:endParaRPr lang="hu-HU" sz="2600" dirty="0"/>
          </a:p>
          <a:p>
            <a:r>
              <a:rPr lang="hu-HU" sz="2600" b="1" dirty="0"/>
              <a:t>A törvény hatálya </a:t>
            </a:r>
          </a:p>
          <a:p>
            <a:r>
              <a:rPr lang="hu-HU" sz="2600" dirty="0"/>
              <a:t>   a természetes és a jogi személynek, </a:t>
            </a:r>
          </a:p>
          <a:p>
            <a:r>
              <a:rPr lang="hu-HU" sz="2600" dirty="0"/>
              <a:t>   a külföldi székhelyű vállalkozás magyarországi </a:t>
            </a:r>
            <a:br>
              <a:rPr lang="hu-HU" sz="2600" dirty="0"/>
            </a:br>
            <a:r>
              <a:rPr lang="hu-HU" sz="2600" dirty="0"/>
              <a:t>   fióktelepének (</a:t>
            </a:r>
            <a:r>
              <a:rPr lang="hu-HU" sz="2600" dirty="0">
                <a:solidFill>
                  <a:schemeClr val="accent2"/>
                </a:solidFill>
              </a:rPr>
              <a:t>személyi hatály</a:t>
            </a:r>
            <a:r>
              <a:rPr lang="hu-HU" sz="2600" dirty="0"/>
              <a:t>) </a:t>
            </a:r>
          </a:p>
          <a:p>
            <a:r>
              <a:rPr lang="hu-HU" sz="2600" dirty="0"/>
              <a:t>   Magyarország területén tanúsított piaci </a:t>
            </a:r>
            <a:br>
              <a:rPr lang="hu-HU" sz="2600" dirty="0"/>
            </a:br>
            <a:r>
              <a:rPr lang="hu-HU" sz="2600" dirty="0"/>
              <a:t>   magatartására (</a:t>
            </a:r>
            <a:r>
              <a:rPr lang="hu-HU" sz="2600" dirty="0">
                <a:solidFill>
                  <a:schemeClr val="accent2"/>
                </a:solidFill>
              </a:rPr>
              <a:t>tárgyi hatály</a:t>
            </a:r>
            <a:r>
              <a:rPr lang="hu-HU" sz="2600" dirty="0"/>
              <a:t>)</a:t>
            </a:r>
            <a:endParaRPr lang="hu-HU" altLang="hu-HU" sz="2600" dirty="0"/>
          </a:p>
          <a:p>
            <a:endParaRPr lang="hu-HU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08606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Autofit/>
          </a:bodyPr>
          <a:lstStyle/>
          <a:p>
            <a:pPr algn="l"/>
            <a:endParaRPr lang="hu-HU" altLang="hu-HU" sz="3000" b="1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8496944" cy="3456385"/>
          </a:xfrm>
        </p:spPr>
        <p:txBody>
          <a:bodyPr anchor="t"/>
          <a:lstStyle/>
          <a:p>
            <a:pPr algn="l"/>
            <a:r>
              <a:rPr lang="hu-HU" sz="2800" dirty="0">
                <a:solidFill>
                  <a:schemeClr val="tx1"/>
                </a:solidFill>
              </a:rPr>
              <a:t>A </a:t>
            </a:r>
            <a:r>
              <a:rPr lang="hu-HU" sz="2800" b="1" dirty="0">
                <a:solidFill>
                  <a:schemeClr val="accent2"/>
                </a:solidFill>
              </a:rPr>
              <a:t>Gazdasági Versenyhivatal </a:t>
            </a:r>
            <a:r>
              <a:rPr lang="hu-HU" sz="2800" dirty="0">
                <a:solidFill>
                  <a:schemeClr val="tx1"/>
                </a:solidFill>
              </a:rPr>
              <a:t>autonóm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államigazgatási szerv, önállóan működő és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gazdálkodó központi költségvetési szerv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(költségvetésben önálló fejezetet alkot)</a:t>
            </a:r>
          </a:p>
          <a:p>
            <a:pPr algn="l"/>
            <a:r>
              <a:rPr lang="hu-HU" sz="2800" dirty="0">
                <a:solidFill>
                  <a:schemeClr val="tx1"/>
                </a:solidFill>
              </a:rPr>
              <a:t>GVH élén </a:t>
            </a:r>
            <a:r>
              <a:rPr lang="hu-HU" sz="2800" b="1" dirty="0">
                <a:solidFill>
                  <a:schemeClr val="tx1"/>
                </a:solidFill>
              </a:rPr>
              <a:t>elnök</a:t>
            </a:r>
            <a:r>
              <a:rPr lang="hu-HU" sz="2800" dirty="0">
                <a:solidFill>
                  <a:schemeClr val="tx1"/>
                </a:solidFill>
              </a:rPr>
              <a:t> áll, </a:t>
            </a:r>
          </a:p>
          <a:p>
            <a:pPr algn="l"/>
            <a:r>
              <a:rPr lang="hu-HU" sz="2800" dirty="0">
                <a:solidFill>
                  <a:schemeClr val="tx1"/>
                </a:solidFill>
              </a:rPr>
              <a:t>2 elnökhelyettes (Versenytanács + szakmai irodák)</a:t>
            </a:r>
          </a:p>
          <a:p>
            <a:pPr algn="l"/>
            <a:r>
              <a:rPr lang="hu-HU" sz="2800" dirty="0">
                <a:solidFill>
                  <a:schemeClr val="tx1"/>
                </a:solidFill>
              </a:rPr>
              <a:t>főtitkár (GVH hivatali szervezetet vezeti)</a:t>
            </a:r>
          </a:p>
          <a:p>
            <a:pPr algn="l"/>
            <a:endParaRPr lang="hu-HU" sz="2600" dirty="0"/>
          </a:p>
        </p:txBody>
      </p:sp>
    </p:spTree>
    <p:extLst>
      <p:ext uri="{BB962C8B-B14F-4D97-AF65-F5344CB8AC3E}">
        <p14:creationId xmlns:p14="http://schemas.microsoft.com/office/powerpoint/2010/main" val="345093981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GVH elnöke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8208912" cy="3456385"/>
          </a:xfrm>
        </p:spPr>
        <p:txBody>
          <a:bodyPr anchor="t"/>
          <a:lstStyle/>
          <a:p>
            <a:pPr lvl="1">
              <a:buFont typeface="Wingdings" panose="05000000000000000000" pitchFamily="2" charset="2"/>
              <a:buChar char="§"/>
              <a:defRPr/>
            </a:pP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vezeti és képviseli a GVH-t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részt vehet az OGY-n, felkérésre tanácsot ad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beszámol az OGY-</a:t>
            </a:r>
            <a:r>
              <a:rPr lang="hu-HU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nek</a:t>
            </a:r>
            <a:endParaRPr lang="hu-HU" alt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GVH elnöke a Versenytanács elnökével együtt a GVH jogalkalmazási gyakorlatának alapjait </a:t>
            </a:r>
            <a:b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ismertető közleményt adhat ki (kötelező ereje </a:t>
            </a:r>
            <a:b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nincs, célja a jogalkalmazás kiszámíthatóságának növelése)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75426823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Piacelemzés és </a:t>
            </a:r>
            <a:br>
              <a:rPr lang="hu-HU" altLang="hu-HU" sz="14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14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ágazati vizsgálat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A GVH elnöke rendelheti el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b="1" kern="0" dirty="0">
                <a:solidFill>
                  <a:schemeClr val="accent2"/>
                </a:solidFill>
                <a:latin typeface="Tahoma"/>
                <a:cs typeface="+mn-cs"/>
              </a:rPr>
              <a:t>Piacelemzés</a:t>
            </a:r>
            <a:r>
              <a:rPr lang="hu-HU" sz="2800" b="1" kern="0" dirty="0">
                <a:solidFill>
                  <a:schemeClr val="tx1"/>
                </a:solidFill>
                <a:latin typeface="Tahoma"/>
                <a:cs typeface="+mn-cs"/>
              </a:rPr>
              <a:t>: </a:t>
            </a: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a</a:t>
            </a:r>
            <a:r>
              <a:rPr lang="hu-HU" sz="2800" b="1" kern="0" dirty="0">
                <a:solidFill>
                  <a:schemeClr val="tx1"/>
                </a:solidFill>
                <a:latin typeface="Tahoma"/>
                <a:cs typeface="+mn-cs"/>
              </a:rPr>
              <a:t> </a:t>
            </a: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hivatal feladatai hatékonyabb,  eredményesebb ellátása érdekében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b="1" kern="0" dirty="0">
                <a:solidFill>
                  <a:schemeClr val="accent2"/>
                </a:solidFill>
                <a:latin typeface="Tahoma"/>
                <a:cs typeface="+mn-cs"/>
              </a:rPr>
              <a:t>ágazati vizsgálat</a:t>
            </a:r>
            <a:r>
              <a:rPr lang="hu-HU" sz="2800" b="1" kern="0" dirty="0">
                <a:solidFill>
                  <a:schemeClr val="tx1"/>
                </a:solidFill>
                <a:latin typeface="Tahoma"/>
                <a:cs typeface="+mn-cs"/>
              </a:rPr>
              <a:t>:</a:t>
            </a: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 ha az adott ágazatban a piaci folyamatok a verseny torzulására utalnak</a:t>
            </a:r>
          </a:p>
          <a:p>
            <a:pPr algn="l"/>
            <a:endParaRPr 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79422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Versenyfelügyeleti eljárás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algn="l"/>
            <a:r>
              <a:rPr lang="hu-HU" sz="2800" b="1" dirty="0">
                <a:solidFill>
                  <a:schemeClr val="tx1"/>
                </a:solidFill>
              </a:rPr>
              <a:t>Indulhat </a:t>
            </a:r>
            <a:r>
              <a:rPr lang="hu-HU" sz="2800" b="1" dirty="0">
                <a:solidFill>
                  <a:srgbClr val="3967DE"/>
                </a:solidFill>
              </a:rPr>
              <a:t>hivatalból</a:t>
            </a:r>
            <a:r>
              <a:rPr lang="hu-HU" sz="2800" b="1" dirty="0">
                <a:solidFill>
                  <a:schemeClr val="tx1"/>
                </a:solidFill>
              </a:rPr>
              <a:t> és </a:t>
            </a:r>
            <a:r>
              <a:rPr lang="hu-HU" sz="2800" b="1" dirty="0">
                <a:solidFill>
                  <a:srgbClr val="3967DE"/>
                </a:solidFill>
              </a:rPr>
              <a:t>kérelemre</a:t>
            </a:r>
            <a:r>
              <a:rPr lang="hu-HU" sz="2800" b="1" dirty="0">
                <a:solidFill>
                  <a:schemeClr val="tx1"/>
                </a:solidFill>
              </a:rPr>
              <a:t> </a:t>
            </a:r>
            <a:r>
              <a:rPr lang="hu-HU" sz="2800" dirty="0">
                <a:solidFill>
                  <a:schemeClr val="tx1"/>
                </a:solidFill>
              </a:rPr>
              <a:t>(1 eset)</a:t>
            </a:r>
          </a:p>
          <a:p>
            <a:pPr algn="l"/>
            <a:endParaRPr lang="hu-HU" sz="2800" dirty="0">
              <a:solidFill>
                <a:schemeClr val="tx1"/>
              </a:solidFill>
            </a:endParaRPr>
          </a:p>
          <a:p>
            <a:pPr algn="l"/>
            <a:r>
              <a:rPr lang="hu-HU" sz="2800" b="1" dirty="0">
                <a:solidFill>
                  <a:srgbClr val="3967DE"/>
                </a:solidFill>
              </a:rPr>
              <a:t>Kérelemre</a:t>
            </a:r>
            <a:r>
              <a:rPr lang="hu-HU" sz="2800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hu-HU" sz="2800" dirty="0">
                <a:solidFill>
                  <a:schemeClr val="tx1"/>
                </a:solidFill>
              </a:rPr>
              <a:t>ha az összefonódáshoz szükséges tovább-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értékesítés céljából szerzett irányítás 1 éves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 err="1">
                <a:solidFill>
                  <a:schemeClr val="tx1"/>
                </a:solidFill>
              </a:rPr>
              <a:t>határidejének</a:t>
            </a:r>
            <a:r>
              <a:rPr lang="hu-HU" sz="2800" dirty="0">
                <a:solidFill>
                  <a:schemeClr val="tx1"/>
                </a:solidFill>
              </a:rPr>
              <a:t> </a:t>
            </a:r>
            <a:r>
              <a:rPr lang="hu-HU" sz="2800" dirty="0" err="1">
                <a:solidFill>
                  <a:schemeClr val="tx1"/>
                </a:solidFill>
              </a:rPr>
              <a:t>max</a:t>
            </a:r>
            <a:r>
              <a:rPr lang="hu-HU" sz="2800" dirty="0">
                <a:solidFill>
                  <a:schemeClr val="tx1"/>
                </a:solidFill>
              </a:rPr>
              <a:t>. +1 évvel meghosszabbítása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63523883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2"/>
            <a:ext cx="8964488" cy="831843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/>
              <a:t>    </a:t>
            </a:r>
            <a:r>
              <a:rPr lang="hu-HU" sz="3900" b="1" dirty="0">
                <a:solidFill>
                  <a:schemeClr val="tx2"/>
                </a:solidFill>
              </a:rPr>
              <a:t>Hivatalból</a:t>
            </a:r>
            <a:r>
              <a:rPr lang="hu-HU" sz="3900" dirty="0">
                <a:solidFill>
                  <a:schemeClr val="tx2"/>
                </a:solidFill>
              </a:rPr>
              <a:t>:</a:t>
            </a:r>
            <a:r>
              <a:rPr lang="hu-HU" altLang="hu-HU" sz="3900" b="1" dirty="0">
                <a:solidFill>
                  <a:schemeClr val="tx2"/>
                </a:solidFill>
              </a:rPr>
              <a:t>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algn="l"/>
            <a:endParaRPr lang="hu-HU" sz="2800" dirty="0">
              <a:solidFill>
                <a:schemeClr val="tx1"/>
              </a:solidFill>
            </a:endParaRPr>
          </a:p>
          <a:p>
            <a:pPr algn="l"/>
            <a:r>
              <a:rPr lang="hu-HU" sz="2800" b="1" dirty="0">
                <a:solidFill>
                  <a:schemeClr val="tx1"/>
                </a:solidFill>
              </a:rPr>
              <a:t>&gt;&gt; a GVH vizsgálójának észlelése </a:t>
            </a:r>
          </a:p>
          <a:p>
            <a:pPr algn="l"/>
            <a:endParaRPr lang="hu-HU" sz="2800" b="1" dirty="0">
              <a:solidFill>
                <a:schemeClr val="tx1"/>
              </a:solidFill>
            </a:endParaRPr>
          </a:p>
          <a:p>
            <a:pPr algn="l"/>
            <a:r>
              <a:rPr lang="hu-HU" sz="2800" b="1" dirty="0">
                <a:solidFill>
                  <a:schemeClr val="tx1"/>
                </a:solidFill>
              </a:rPr>
              <a:t>&gt;&gt; vagy bejelentés alapján is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00732808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/>
          </a:bodyPr>
          <a:lstStyle/>
          <a:p>
            <a:pPr algn="l"/>
            <a:r>
              <a:rPr lang="hu-HU" sz="28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Hivatalból</a:t>
            </a:r>
            <a:r>
              <a:rPr lang="hu-HU" altLang="hu-HU" sz="2800" b="1" dirty="0">
                <a:solidFill>
                  <a:schemeClr val="tx2"/>
                </a:solidFill>
              </a:rPr>
              <a:t>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algn="l"/>
            <a:endParaRPr lang="hu-HU" sz="26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/>
            <a: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hu-HU" sz="2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vizsgáló végzéssel vizsgálatot rendel </a:t>
            </a:r>
            <a: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a GVH </a:t>
            </a:r>
            <a:b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hatáskörébe tartozó, valószínűsíthetően jogsértő </a:t>
            </a:r>
            <a:b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tevékenység, magatartás vagy állapot észlelése </a:t>
            </a:r>
            <a:b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esetén, ha a közérdek védelme versenyfelügyeleti </a:t>
            </a:r>
            <a:b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eljárás lefolytatását szükségessé tesz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16559630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12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Bejelentésre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>
            <a:noAutofit/>
          </a:bodyPr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Bárki, aki a törvény szabályaiba ütköző magatartást észlel </a:t>
            </a:r>
            <a:r>
              <a:rPr lang="hu-HU" sz="2800" kern="0" dirty="0">
                <a:solidFill>
                  <a:schemeClr val="accent2"/>
                </a:solidFill>
                <a:latin typeface="Tahoma"/>
                <a:cs typeface="+mn-cs"/>
              </a:rPr>
              <a:t>formanyomtatvány kitöltésével tehet bejelentést</a:t>
            </a: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 (összetetteb, vannak kötelezően kitöltendő kérdések)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b="1" kern="0" dirty="0">
                <a:solidFill>
                  <a:schemeClr val="tx1"/>
                </a:solidFill>
                <a:latin typeface="Tahoma"/>
                <a:cs typeface="+mn-cs"/>
              </a:rPr>
              <a:t>Eljárás nem indul automatikusan</a:t>
            </a: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, GVH-nak 2 hónap áll rendelkezésre megvizsgálni, hogy az eljárás indítása indokolt-e</a:t>
            </a:r>
          </a:p>
        </p:txBody>
      </p:sp>
    </p:spTree>
    <p:extLst>
      <p:ext uri="{BB962C8B-B14F-4D97-AF65-F5344CB8AC3E}">
        <p14:creationId xmlns:p14="http://schemas.microsoft.com/office/powerpoint/2010/main" val="254304030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12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Panasz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>
            <a:normAutofit/>
          </a:bodyPr>
          <a:lstStyle/>
          <a:p>
            <a:pPr algn="l"/>
            <a: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Formai kötöttség (pl. email) nélkül lehet jelezni az </a:t>
            </a:r>
            <a:b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észlelt jogsértést (egyszerűbb)</a:t>
            </a:r>
          </a:p>
          <a:p>
            <a:pPr algn="l"/>
            <a:endParaRPr lang="hu-HU" sz="26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/>
            <a: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Ügyfélszolgálati Iroda: előzetes kivizsgálás, ha nem </a:t>
            </a:r>
            <a:b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indul eljárás, nincs lehetőség jogorvoslatra </a:t>
            </a:r>
          </a:p>
          <a:p>
            <a:endParaRPr lang="hu-HU" sz="3600" dirty="0">
              <a:solidFill>
                <a:schemeClr val="tx1"/>
              </a:solidFill>
            </a:endParaRP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10515219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versenyfelügyeleti eljárás</a:t>
            </a:r>
            <a:br>
              <a:rPr lang="hu-HU" altLang="hu-HU" sz="14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14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szakaszai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>
            <a:normAutofit fontScale="77500" lnSpcReduction="20000"/>
          </a:bodyPr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3200" b="1" kern="0" dirty="0">
                <a:solidFill>
                  <a:schemeClr val="accent2"/>
                </a:solidFill>
                <a:latin typeface="Tahoma"/>
                <a:cs typeface="+mn-cs"/>
              </a:rPr>
              <a:t>1. vizsgáló eljárása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3200" kern="0" dirty="0">
                <a:solidFill>
                  <a:schemeClr val="tx1"/>
                </a:solidFill>
                <a:latin typeface="Tahoma"/>
                <a:cs typeface="+mn-cs"/>
              </a:rPr>
              <a:t>a vizsgáló a tényállás feltárásához számos vizsgálati jogosítvánnyal rendelkezik: pl. adatkérés, tanú meghallgatása, szakértő igénybevétele, iratokba betekintés, helyszíni kutatás, lefoglalás, számítógépes adatokról tükörmásolat készítése stb.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3200" b="1" kern="0" dirty="0">
                <a:solidFill>
                  <a:schemeClr val="accent2"/>
                </a:solidFill>
                <a:latin typeface="Tahoma"/>
                <a:cs typeface="+mn-cs"/>
              </a:rPr>
              <a:t>A vizsgálat befejezésekor a vizsgáló jelentést készít, amelyet az iratokkal együtt a Versenytanács elé terjeszt.</a:t>
            </a:r>
          </a:p>
          <a:p>
            <a:pPr algn="l"/>
            <a:endParaRPr 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85320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hu-HU" altLang="hu-HU" b="1" dirty="0"/>
              <a:t>  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544" y="411510"/>
            <a:ext cx="7776864" cy="4104457"/>
          </a:xfrm>
        </p:spPr>
        <p:txBody>
          <a:bodyPr anchor="t">
            <a:normAutofit fontScale="85000" lnSpcReduction="10000"/>
          </a:bodyPr>
          <a:lstStyle/>
          <a:p>
            <a:pPr lvl="0" algn="l" latinLnBrk="0">
              <a:spcBef>
                <a:spcPts val="0"/>
              </a:spcBef>
            </a:pPr>
            <a:r>
              <a:rPr lang="hu-HU" sz="2800" b="1" dirty="0">
                <a:solidFill>
                  <a:schemeClr val="accent2"/>
                </a:solidFill>
                <a:latin typeface="Tahoma"/>
                <a:cs typeface="+mn-cs"/>
              </a:rPr>
              <a:t>2. Versenytanács eljárása</a:t>
            </a:r>
          </a:p>
          <a:p>
            <a:pPr lvl="0" algn="l" latinLnBrk="0">
              <a:spcBef>
                <a:spcPts val="0"/>
              </a:spcBef>
            </a:pPr>
            <a:endParaRPr 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algn="l" latinLnBrk="0">
              <a:spcBef>
                <a:spcPts val="0"/>
              </a:spcBef>
            </a:pPr>
            <a:r>
              <a:rPr lang="hu-HU" sz="2800" dirty="0">
                <a:solidFill>
                  <a:schemeClr val="tx1"/>
                </a:solidFill>
                <a:latin typeface="Tahoma"/>
                <a:cs typeface="+mn-cs"/>
              </a:rPr>
              <a:t>a </a:t>
            </a:r>
            <a:r>
              <a:rPr lang="hu-HU" sz="2800" b="1" dirty="0">
                <a:solidFill>
                  <a:schemeClr val="tx1"/>
                </a:solidFill>
                <a:latin typeface="Tahoma"/>
                <a:cs typeface="+mn-cs"/>
              </a:rPr>
              <a:t>Versenytanács</a:t>
            </a:r>
            <a:r>
              <a:rPr lang="hu-HU" sz="2800" dirty="0">
                <a:solidFill>
                  <a:schemeClr val="tx1"/>
                </a:solidFill>
                <a:latin typeface="Tahoma"/>
                <a:cs typeface="+mn-cs"/>
              </a:rPr>
              <a:t> a vizsgáló jelentése alapján </a:t>
            </a:r>
            <a:r>
              <a:rPr lang="hu-HU" sz="2800" b="1" dirty="0">
                <a:solidFill>
                  <a:schemeClr val="tx1"/>
                </a:solidFill>
                <a:latin typeface="Tahoma"/>
                <a:cs typeface="+mn-cs"/>
              </a:rPr>
              <a:t>határozathozatallal dönt</a:t>
            </a:r>
            <a:r>
              <a:rPr lang="hu-HU" sz="2800" dirty="0">
                <a:solidFill>
                  <a:schemeClr val="tx1"/>
                </a:solidFill>
                <a:latin typeface="Tahoma"/>
                <a:cs typeface="+mn-cs"/>
              </a:rPr>
              <a:t>: pl.</a:t>
            </a:r>
          </a:p>
          <a:p>
            <a:pPr lvl="0" algn="l" latinLnBrk="0">
              <a:spcBef>
                <a:spcPts val="0"/>
              </a:spcBef>
            </a:pPr>
            <a:endParaRPr 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pPr marL="457200" lvl="0" indent="-457200" algn="l" latinLnBrk="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  <a:latin typeface="Tahoma"/>
                <a:cs typeface="+mn-cs"/>
              </a:rPr>
              <a:t>megállapíthatja a jogsértés tényét,</a:t>
            </a:r>
          </a:p>
          <a:p>
            <a:pPr marL="457200" lvl="0" indent="-457200" algn="l" latinLnBrk="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  <a:latin typeface="Tahoma"/>
                <a:cs typeface="+mn-cs"/>
              </a:rPr>
              <a:t>elrendelheti a jogsértő állapot megszűntetését, </a:t>
            </a:r>
          </a:p>
          <a:p>
            <a:pPr marL="457200" lvl="0" indent="-457200" algn="l" latinLnBrk="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  <a:latin typeface="Tahoma"/>
                <a:cs typeface="+mn-cs"/>
              </a:rPr>
              <a:t>megtilthatja a jogsértő magatartás további folytatását,</a:t>
            </a:r>
          </a:p>
          <a:p>
            <a:pPr marL="457200" lvl="0" indent="-457200" algn="l" latinLnBrk="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  <a:latin typeface="Tahoma"/>
                <a:cs typeface="+mn-cs"/>
              </a:rPr>
              <a:t>kötelezettség teljesítést írhat elő,</a:t>
            </a:r>
          </a:p>
          <a:p>
            <a:pPr marL="457200" lvl="0" indent="-457200" algn="l" latinLnBrk="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  <a:latin typeface="Tahoma"/>
                <a:cs typeface="+mn-cs"/>
              </a:rPr>
              <a:t>ideiglenes intézkedést rendelhet el</a:t>
            </a:r>
          </a:p>
          <a:p>
            <a:pPr marL="457200" lvl="0" indent="-457200" algn="l" latinLnBrk="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  <a:latin typeface="Tahoma"/>
                <a:cs typeface="+mn-cs"/>
              </a:rPr>
              <a:t>bírságot szabhat ki,</a:t>
            </a:r>
          </a:p>
          <a:p>
            <a:pPr marL="457200" lvl="0" indent="-457200" algn="l" latinLnBrk="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  <a:latin typeface="Tahoma"/>
                <a:cs typeface="+mn-cs"/>
              </a:rPr>
              <a:t>megállapíthatja, hogy a magatartás nem jogsértő stb.</a:t>
            </a:r>
            <a:endParaRPr lang="hu-HU" sz="2600" b="1" dirty="0">
              <a:solidFill>
                <a:schemeClr val="tx1"/>
              </a:solidFill>
              <a:latin typeface="Tahoma"/>
              <a:cs typeface="+mn-cs"/>
            </a:endParaRPr>
          </a:p>
          <a:p>
            <a:pPr algn="l"/>
            <a:endParaRPr 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160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endParaRPr lang="hu-HU" altLang="hu-HU" sz="14400" b="1" dirty="0">
              <a:solidFill>
                <a:schemeClr val="tx2"/>
              </a:solidFill>
            </a:endParaRPr>
          </a:p>
          <a:p>
            <a:pPr algn="l"/>
            <a:endParaRPr lang="hu-HU" b="1" dirty="0"/>
          </a:p>
        </p:txBody>
      </p:sp>
      <p:sp>
        <p:nvSpPr>
          <p:cNvPr id="7" name="Szöveg helye 6">
            <a:extLst>
              <a:ext uri="{FF2B5EF4-FFF2-40B4-BE49-F238E27FC236}">
                <a16:creationId xmlns:a16="http://schemas.microsoft.com/office/drawing/2014/main" id="{AFAC5E7B-9312-4FF7-8EE9-469F33A5CB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915565"/>
            <a:ext cx="9144000" cy="432049"/>
          </a:xfrm>
        </p:spPr>
        <p:txBody>
          <a:bodyPr/>
          <a:lstStyle/>
          <a:p>
            <a:pPr algn="l"/>
            <a:r>
              <a:rPr lang="hu-HU" sz="1600" b="1" dirty="0"/>
              <a:t>	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214FC8C9-2DF3-4BD6-AD39-6E252B53E976}"/>
              </a:ext>
            </a:extLst>
          </p:cNvPr>
          <p:cNvSpPr txBox="1">
            <a:spLocks noChangeArrowheads="1"/>
          </p:cNvSpPr>
          <p:nvPr/>
        </p:nvSpPr>
        <p:spPr>
          <a:xfrm>
            <a:off x="827584" y="1131590"/>
            <a:ext cx="7488832" cy="344041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buNone/>
            </a:pPr>
            <a:r>
              <a:rPr lang="hu-HU" altLang="hu-HU" sz="2800" b="1" dirty="0">
                <a:solidFill>
                  <a:schemeClr val="tx2"/>
                </a:solidFill>
              </a:rPr>
              <a:t>„hatáselv”</a:t>
            </a:r>
            <a:endParaRPr lang="hu-HU" sz="2800" b="1" dirty="0">
              <a:solidFill>
                <a:schemeClr val="tx2"/>
              </a:solidFill>
            </a:endParaRPr>
          </a:p>
          <a:p>
            <a:pPr marL="0">
              <a:buNone/>
            </a:pPr>
            <a:r>
              <a:rPr lang="hu-HU" sz="2600" dirty="0"/>
              <a:t>egy vállalkozás külföldön tanúsított piaci </a:t>
            </a:r>
            <a:br>
              <a:rPr lang="hu-HU" sz="2600" dirty="0"/>
            </a:br>
            <a:r>
              <a:rPr lang="hu-HU" sz="2600" dirty="0"/>
              <a:t>magatartása is a tv. hatálya alá tartozik, </a:t>
            </a:r>
            <a:br>
              <a:rPr lang="hu-HU" sz="2600" dirty="0"/>
            </a:br>
            <a:r>
              <a:rPr lang="hu-HU" sz="2600" dirty="0"/>
              <a:t>ha annak hatása Magyarország területén </a:t>
            </a:r>
            <a:br>
              <a:rPr lang="hu-HU" sz="2600" dirty="0"/>
            </a:br>
            <a:r>
              <a:rPr lang="hu-HU" sz="2600" dirty="0"/>
              <a:t>érvényesülhe</a:t>
            </a:r>
            <a:r>
              <a:rPr lang="hu-HU" sz="2400" dirty="0"/>
              <a:t>t</a:t>
            </a:r>
            <a:endParaRPr lang="hu-HU" altLang="hu-HU" sz="2400" dirty="0"/>
          </a:p>
          <a:p>
            <a:pPr>
              <a:lnSpc>
                <a:spcPct val="80000"/>
              </a:lnSpc>
            </a:pPr>
            <a:endParaRPr lang="hu-HU" altLang="hu-HU" sz="2100" dirty="0"/>
          </a:p>
        </p:txBody>
      </p:sp>
    </p:spTree>
    <p:extLst>
      <p:ext uri="{BB962C8B-B14F-4D97-AF65-F5344CB8AC3E}">
        <p14:creationId xmlns:p14="http://schemas.microsoft.com/office/powerpoint/2010/main" val="387259766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hu-HU" altLang="hu-HU" b="1" dirty="0"/>
              <a:t>  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marL="0" lvl="1" indent="0">
              <a:buNone/>
              <a:defRPr/>
            </a:pPr>
            <a:r>
              <a:rPr lang="hu-HU" altLang="hu-HU" sz="26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 utóvizsgálat </a:t>
            </a:r>
            <a:br>
              <a:rPr lang="hu-HU" altLang="hu-HU" sz="2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versenyfelügyeleti eljárás lezárását követően a </a:t>
            </a:r>
            <a:b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Versenytanács ellenőrzi a döntésében foglaltak </a:t>
            </a:r>
            <a:b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betartását (pl. az előírt kötelezettség teljesítését)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hu-HU" altLang="hu-HU" sz="2600" b="1" dirty="0"/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48222009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Versenytanácsi döntésének</a:t>
            </a:r>
            <a:br>
              <a:rPr lang="hu-HU" altLang="hu-HU" sz="14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14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nyilvánossága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Az eljáró Versenytanács a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kern="0" dirty="0">
                <a:solidFill>
                  <a:schemeClr val="accent2"/>
                </a:solidFill>
                <a:latin typeface="Tahoma"/>
                <a:cs typeface="+mn-cs"/>
              </a:rPr>
              <a:t>határozatait </a:t>
            </a: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a honlapján közzé teszi </a:t>
            </a:r>
            <a:b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(a szükséges adatok törlésével), 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kern="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a </a:t>
            </a:r>
            <a:r>
              <a:rPr lang="hu-HU" sz="2800" kern="0" dirty="0">
                <a:solidFill>
                  <a:schemeClr val="accent2"/>
                </a:solidFill>
                <a:latin typeface="Tahoma"/>
                <a:cs typeface="+mn-cs"/>
              </a:rPr>
              <a:t>végzéseit</a:t>
            </a:r>
            <a:r>
              <a:rPr lang="hu-HU" sz="2800" kern="0" dirty="0">
                <a:solidFill>
                  <a:schemeClr val="tx1"/>
                </a:solidFill>
                <a:latin typeface="Tahoma"/>
                <a:cs typeface="+mn-cs"/>
              </a:rPr>
              <a:t> pedig nyilvánosságra hozhatja.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481962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3563888" y="267494"/>
            <a:ext cx="5580112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dirty="0">
                <a:latin typeface="Arial" pitchFamily="34" charset="0"/>
                <a:cs typeface="Arial" pitchFamily="34" charset="0"/>
              </a:rPr>
              <a:t>Versenyjogi ismeretek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ound Same Side Corner Rectangle 25"/>
          <p:cNvSpPr/>
          <p:nvPr/>
        </p:nvSpPr>
        <p:spPr>
          <a:xfrm rot="16200000">
            <a:off x="6191958" y="-1125724"/>
            <a:ext cx="540000" cy="536408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7" name="Oval 26"/>
          <p:cNvSpPr/>
          <p:nvPr/>
        </p:nvSpPr>
        <p:spPr>
          <a:xfrm>
            <a:off x="3822879" y="1322320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8" name="TextBox 8"/>
          <p:cNvSpPr txBox="1"/>
          <p:nvPr/>
        </p:nvSpPr>
        <p:spPr>
          <a:xfrm>
            <a:off x="3835083" y="137165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 Same Side Corner Rectangle 22"/>
          <p:cNvSpPr/>
          <p:nvPr/>
        </p:nvSpPr>
        <p:spPr>
          <a:xfrm rot="16200000">
            <a:off x="6275955" y="-349326"/>
            <a:ext cx="540000" cy="519609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4" name="Oval 23"/>
          <p:cNvSpPr/>
          <p:nvPr/>
        </p:nvSpPr>
        <p:spPr>
          <a:xfrm>
            <a:off x="3982653" y="2014721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5" name="TextBox 12"/>
          <p:cNvSpPr txBox="1"/>
          <p:nvPr/>
        </p:nvSpPr>
        <p:spPr>
          <a:xfrm>
            <a:off x="3998423" y="206405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ound Same Side Corner Rectangle 19"/>
          <p:cNvSpPr/>
          <p:nvPr/>
        </p:nvSpPr>
        <p:spPr>
          <a:xfrm rot="16200000">
            <a:off x="6336478" y="403601"/>
            <a:ext cx="540000" cy="507504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1" name="Oval 20"/>
          <p:cNvSpPr/>
          <p:nvPr/>
        </p:nvSpPr>
        <p:spPr>
          <a:xfrm>
            <a:off x="4117716" y="2707122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2" name="TextBox 16"/>
          <p:cNvSpPr txBox="1"/>
          <p:nvPr/>
        </p:nvSpPr>
        <p:spPr>
          <a:xfrm>
            <a:off x="4131686" y="275645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 Same Side Corner Rectangle 16"/>
          <p:cNvSpPr/>
          <p:nvPr/>
        </p:nvSpPr>
        <p:spPr>
          <a:xfrm rot="16200000">
            <a:off x="6217536" y="977060"/>
            <a:ext cx="540000" cy="531292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8" name="Oval 17"/>
          <p:cNvSpPr/>
          <p:nvPr/>
        </p:nvSpPr>
        <p:spPr>
          <a:xfrm>
            <a:off x="3875339" y="3399523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9" name="TextBox 20"/>
          <p:cNvSpPr txBox="1"/>
          <p:nvPr/>
        </p:nvSpPr>
        <p:spPr>
          <a:xfrm>
            <a:off x="3892207" y="344885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 Same Side Corner Rectangle 13"/>
          <p:cNvSpPr/>
          <p:nvPr/>
        </p:nvSpPr>
        <p:spPr>
          <a:xfrm rot="16200000">
            <a:off x="6133536" y="1585461"/>
            <a:ext cx="540000" cy="548092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5" name="Oval 14"/>
          <p:cNvSpPr/>
          <p:nvPr/>
        </p:nvSpPr>
        <p:spPr>
          <a:xfrm>
            <a:off x="3715564" y="4091924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6" name="TextBox 24"/>
          <p:cNvSpPr txBox="1"/>
          <p:nvPr/>
        </p:nvSpPr>
        <p:spPr>
          <a:xfrm>
            <a:off x="3721315" y="414125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05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25"/>
          <p:cNvSpPr txBox="1"/>
          <p:nvPr/>
        </p:nvSpPr>
        <p:spPr bwMode="auto">
          <a:xfrm>
            <a:off x="4378169" y="1414173"/>
            <a:ext cx="4135741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Tisztességtelen verseny elleni cselekmények</a:t>
            </a:r>
          </a:p>
        </p:txBody>
      </p:sp>
      <p:sp>
        <p:nvSpPr>
          <p:cNvPr id="10" name="TextBox 26"/>
          <p:cNvSpPr txBox="1"/>
          <p:nvPr/>
        </p:nvSpPr>
        <p:spPr bwMode="auto">
          <a:xfrm>
            <a:off x="4513539" y="2103525"/>
            <a:ext cx="4135741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Versenykorlátozások</a:t>
            </a:r>
          </a:p>
        </p:txBody>
      </p:sp>
      <p:sp>
        <p:nvSpPr>
          <p:cNvPr id="11" name="TextBox 27"/>
          <p:cNvSpPr txBox="1"/>
          <p:nvPr/>
        </p:nvSpPr>
        <p:spPr bwMode="auto">
          <a:xfrm>
            <a:off x="4593098" y="2796162"/>
            <a:ext cx="3990797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Gazdasági Versenyhivatal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" name="Kép 29">
            <a:extLst>
              <a:ext uri="{FF2B5EF4-FFF2-40B4-BE49-F238E27FC236}">
                <a16:creationId xmlns:a16="http://schemas.microsoft.com/office/drawing/2014/main" id="{D76021B0-E226-47C9-887E-0B82074664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32440" y="4624120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Tpvt. I. része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915565"/>
            <a:ext cx="7920880" cy="3456385"/>
          </a:xfrm>
        </p:spPr>
        <p:txBody>
          <a:bodyPr anchor="t"/>
          <a:lstStyle/>
          <a:p>
            <a:pPr algn="l"/>
            <a:r>
              <a:rPr lang="hu-HU" altLang="hu-HU" sz="26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Tisztességtelen verseny elleni cselekmények</a:t>
            </a:r>
          </a:p>
          <a:p>
            <a:pPr marL="514350" indent="-514350" algn="l">
              <a:buFont typeface="+mj-lt"/>
              <a:buAutoNum type="arabicPeriod"/>
            </a:pPr>
            <a: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tisztességtelen verseny tilalma</a:t>
            </a:r>
          </a:p>
          <a:p>
            <a:pPr marL="514350" indent="-514350" algn="l">
              <a:buFont typeface="+mj-lt"/>
              <a:buAutoNum type="arabicPeriod"/>
            </a:pPr>
            <a: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üzleti döntések tisztességtelen </a:t>
            </a:r>
            <a:b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befolyásolásának tilalma</a:t>
            </a:r>
          </a:p>
          <a:p>
            <a:pPr algn="l"/>
            <a:r>
              <a:rPr lang="hu-HU" sz="2600" b="1" dirty="0">
                <a:solidFill>
                  <a:schemeClr val="tx2"/>
                </a:solidFill>
              </a:rPr>
              <a:t>Versenykorlátozások</a:t>
            </a:r>
          </a:p>
          <a:p>
            <a:pPr marL="177863" indent="-385763" algn="l">
              <a:buSzPct val="100000"/>
              <a:buFont typeface="+mj-lt"/>
              <a:buAutoNum type="arabicPeriod" startAt="3"/>
            </a:pPr>
            <a:r>
              <a:rPr lang="hu-HU" sz="2600" dirty="0">
                <a:solidFill>
                  <a:schemeClr val="tx1"/>
                </a:solidFill>
              </a:rPr>
              <a:t>A gazdasági versenyt korlátozó megállapodás </a:t>
            </a:r>
            <a:br>
              <a:rPr lang="hu-HU" sz="2600" dirty="0">
                <a:solidFill>
                  <a:schemeClr val="tx1"/>
                </a:solidFill>
              </a:rPr>
            </a:br>
            <a:r>
              <a:rPr lang="hu-HU" sz="2600" dirty="0">
                <a:solidFill>
                  <a:schemeClr val="tx1"/>
                </a:solidFill>
              </a:rPr>
              <a:t>  tilalma</a:t>
            </a:r>
          </a:p>
          <a:p>
            <a:pPr marL="177863" indent="-385763" algn="l">
              <a:buSzPct val="100000"/>
              <a:buFont typeface="+mj-lt"/>
              <a:buAutoNum type="arabicPeriod" startAt="3"/>
            </a:pPr>
            <a:r>
              <a:rPr lang="hu-HU" sz="2600" dirty="0">
                <a:solidFill>
                  <a:schemeClr val="tx1"/>
                </a:solidFill>
              </a:rPr>
              <a:t>A gazdasági erőfölénnyel való visszaélés tilalma</a:t>
            </a:r>
          </a:p>
          <a:p>
            <a:pPr marL="177863" indent="-385763" algn="l">
              <a:buSzPct val="100000"/>
              <a:buFont typeface="+mj-lt"/>
              <a:buAutoNum type="arabicPeriod" startAt="3"/>
            </a:pPr>
            <a:r>
              <a:rPr lang="hu-HU" sz="2600" dirty="0">
                <a:solidFill>
                  <a:schemeClr val="tx1"/>
                </a:solidFill>
              </a:rPr>
              <a:t>A vállalkozások összefonódásának ellenőrzése</a:t>
            </a:r>
          </a:p>
          <a:p>
            <a:pPr algn="l"/>
            <a:endParaRPr lang="hu-HU" altLang="hu-HU" sz="26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403890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en-US" altLang="ko-KR" sz="3000" dirty="0" err="1">
                <a:latin typeface="+mj-lt"/>
              </a:rPr>
              <a:t>Tisztességtelen</a:t>
            </a:r>
            <a:r>
              <a:rPr lang="en-US" altLang="ko-KR" sz="3000" dirty="0">
                <a:latin typeface="+mj-lt"/>
              </a:rPr>
              <a:t> </a:t>
            </a:r>
            <a:r>
              <a:rPr lang="en-US" altLang="ko-KR" sz="3000" dirty="0" err="1">
                <a:latin typeface="+mj-lt"/>
              </a:rPr>
              <a:t>verseny</a:t>
            </a:r>
            <a:r>
              <a:rPr lang="en-US" altLang="ko-KR" sz="3000" dirty="0">
                <a:latin typeface="+mj-lt"/>
              </a:rPr>
              <a:t> </a:t>
            </a:r>
            <a:r>
              <a:rPr lang="en-US" altLang="ko-KR" sz="3000" dirty="0" err="1">
                <a:latin typeface="+mj-lt"/>
              </a:rPr>
              <a:t>elleni</a:t>
            </a:r>
            <a:r>
              <a:rPr lang="en-US" altLang="ko-KR" sz="3000" dirty="0">
                <a:latin typeface="+mj-lt"/>
              </a:rPr>
              <a:t> </a:t>
            </a:r>
            <a:r>
              <a:rPr lang="en-US" altLang="ko-KR" sz="3000" dirty="0" err="1">
                <a:latin typeface="+mj-lt"/>
              </a:rPr>
              <a:t>cselekmények</a:t>
            </a:r>
            <a:endParaRPr lang="en-US" altLang="ko-KR" sz="3000" dirty="0">
              <a:latin typeface="+mj-lt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EB6529532E12541A66AA8D5596F9D6F" ma:contentTypeVersion="11" ma:contentTypeDescription="Új dokumentum létrehozása." ma:contentTypeScope="" ma:versionID="9b02c2c7c778bcfb31b325a0296d849d">
  <xsd:schema xmlns:xsd="http://www.w3.org/2001/XMLSchema" xmlns:xs="http://www.w3.org/2001/XMLSchema" xmlns:p="http://schemas.microsoft.com/office/2006/metadata/properties" xmlns:ns3="e497d766-9098-4312-9063-c7203b20471a" xmlns:ns4="6ad025bc-9453-4e28-b64e-60578e9b89e7" targetNamespace="http://schemas.microsoft.com/office/2006/metadata/properties" ma:root="true" ma:fieldsID="d0756984a5e3cfc3ecfbf4c4a87923ee" ns3:_="" ns4:_="">
    <xsd:import namespace="e497d766-9098-4312-9063-c7203b20471a"/>
    <xsd:import namespace="6ad025bc-9453-4e28-b64e-60578e9b89e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97d766-9098-4312-9063-c7203b204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025bc-9453-4e28-b64e-60578e9b89e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Megosztási tipp kivonat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EDD0A5D-DD43-4CC8-BFD9-2F6DD7DFDF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97d766-9098-4312-9063-c7203b20471a"/>
    <ds:schemaRef ds:uri="6ad025bc-9453-4e28-b64e-60578e9b8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7A74032-6126-4068-BF79-6B2E101971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FA9C4E-C269-4BA1-98A7-D015B0FCBF7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2427</Words>
  <Application>Microsoft Office PowerPoint</Application>
  <PresentationFormat>Diavetítés a képernyőre (16:9 oldalarány)</PresentationFormat>
  <Paragraphs>280</Paragraphs>
  <Slides>61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3</vt:i4>
      </vt:variant>
      <vt:variant>
        <vt:lpstr>Diacímek</vt:lpstr>
      </vt:variant>
      <vt:variant>
        <vt:i4>61</vt:i4>
      </vt:variant>
    </vt:vector>
  </HeadingPairs>
  <TitlesOfParts>
    <vt:vector size="70" baseType="lpstr">
      <vt:lpstr>맑은 고딕</vt:lpstr>
      <vt:lpstr>Arial</vt:lpstr>
      <vt:lpstr>Calibri</vt:lpstr>
      <vt:lpstr>Tahoma</vt:lpstr>
      <vt:lpstr>Verdana</vt:lpstr>
      <vt:lpstr>Wingdings</vt:lpstr>
      <vt:lpstr>Cover and End Slide Master</vt:lpstr>
      <vt:lpstr>Contents Slide Master</vt:lpstr>
      <vt:lpstr>Section Break Slide Master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Dr. Virágh Árpád</cp:lastModifiedBy>
  <cp:revision>156</cp:revision>
  <dcterms:created xsi:type="dcterms:W3CDTF">2016-12-05T23:26:54Z</dcterms:created>
  <dcterms:modified xsi:type="dcterms:W3CDTF">2020-07-27T10:48:00Z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0x0101006EB6529532E12541A66AA8D5596F9D6F</vt:lpwstr>
  </property>
</Properties>
</file>